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CC00"/>
    <a:srgbClr val="FFCC66"/>
    <a:srgbClr val="CC9900"/>
    <a:srgbClr val="FFFF99"/>
    <a:srgbClr val="663300"/>
    <a:srgbClr val="800000"/>
    <a:srgbClr val="CC6600"/>
    <a:srgbClr val="B2B2B2"/>
    <a:srgbClr val="66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65" d="100"/>
          <a:sy n="65" d="100"/>
        </p:scale>
        <p:origin x="-86" y="-139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2" name="Group 87"/>
          <p:cNvGrpSpPr>
            <a:grpSpLocks/>
          </p:cNvGrpSpPr>
          <p:nvPr/>
        </p:nvGrpSpPr>
        <p:grpSpPr bwMode="auto">
          <a:xfrm>
            <a:off x="4085483" y="1309645"/>
            <a:ext cx="1634256" cy="1055379"/>
            <a:chOff x="313" y="1310"/>
            <a:chExt cx="878" cy="567"/>
          </a:xfrm>
        </p:grpSpPr>
        <p:grpSp>
          <p:nvGrpSpPr>
            <p:cNvPr id="2076" name="Group 88"/>
            <p:cNvGrpSpPr>
              <a:grpSpLocks/>
            </p:cNvGrpSpPr>
            <p:nvPr/>
          </p:nvGrpSpPr>
          <p:grpSpPr bwMode="auto">
            <a:xfrm>
              <a:off x="625" y="1338"/>
              <a:ext cx="566" cy="425"/>
              <a:chOff x="625" y="1338"/>
              <a:chExt cx="566" cy="425"/>
            </a:xfrm>
          </p:grpSpPr>
          <p:sp>
            <p:nvSpPr>
              <p:cNvPr id="2086" name="Freeform 89"/>
              <p:cNvSpPr>
                <a:spLocks/>
              </p:cNvSpPr>
              <p:nvPr/>
            </p:nvSpPr>
            <p:spPr bwMode="auto">
              <a:xfrm>
                <a:off x="625" y="1451"/>
                <a:ext cx="425" cy="312"/>
              </a:xfrm>
              <a:custGeom>
                <a:avLst/>
                <a:gdLst>
                  <a:gd name="T0" fmla="*/ 340 w 425"/>
                  <a:gd name="T1" fmla="*/ 0 h 312"/>
                  <a:gd name="T2" fmla="*/ 29 w 425"/>
                  <a:gd name="T3" fmla="*/ 29 h 312"/>
                  <a:gd name="T4" fmla="*/ 0 w 425"/>
                  <a:gd name="T5" fmla="*/ 227 h 312"/>
                  <a:gd name="T6" fmla="*/ 114 w 425"/>
                  <a:gd name="T7" fmla="*/ 312 h 312"/>
                  <a:gd name="T8" fmla="*/ 312 w 425"/>
                  <a:gd name="T9" fmla="*/ 284 h 312"/>
                  <a:gd name="T10" fmla="*/ 425 w 425"/>
                  <a:gd name="T11" fmla="*/ 170 h 312"/>
                  <a:gd name="T12" fmla="*/ 340 w 425"/>
                  <a:gd name="T13" fmla="*/ 0 h 3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25" h="312">
                    <a:moveTo>
                      <a:pt x="340" y="0"/>
                    </a:moveTo>
                    <a:lnTo>
                      <a:pt x="29" y="29"/>
                    </a:lnTo>
                    <a:lnTo>
                      <a:pt x="0" y="227"/>
                    </a:lnTo>
                    <a:lnTo>
                      <a:pt x="114" y="312"/>
                    </a:lnTo>
                    <a:lnTo>
                      <a:pt x="312" y="284"/>
                    </a:lnTo>
                    <a:lnTo>
                      <a:pt x="425" y="170"/>
                    </a:lnTo>
                    <a:lnTo>
                      <a:pt x="340" y="0"/>
                    </a:lnTo>
                    <a:close/>
                  </a:path>
                </a:pathLst>
              </a:custGeom>
              <a:solidFill>
                <a:srgbClr val="FFCC99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87" name="Freeform 90"/>
              <p:cNvSpPr>
                <a:spLocks/>
              </p:cNvSpPr>
              <p:nvPr/>
            </p:nvSpPr>
            <p:spPr bwMode="auto">
              <a:xfrm>
                <a:off x="935" y="1338"/>
                <a:ext cx="256" cy="315"/>
              </a:xfrm>
              <a:custGeom>
                <a:avLst/>
                <a:gdLst>
                  <a:gd name="T0" fmla="*/ 8 w 482"/>
                  <a:gd name="T1" fmla="*/ 71 h 592"/>
                  <a:gd name="T2" fmla="*/ 48 w 482"/>
                  <a:gd name="T3" fmla="*/ 144 h 592"/>
                  <a:gd name="T4" fmla="*/ 56 w 482"/>
                  <a:gd name="T5" fmla="*/ 168 h 592"/>
                  <a:gd name="T6" fmla="*/ 136 w 482"/>
                  <a:gd name="T7" fmla="*/ 152 h 592"/>
                  <a:gd name="T8" fmla="*/ 64 w 482"/>
                  <a:gd name="T9" fmla="*/ 0 h 592"/>
                  <a:gd name="T10" fmla="*/ 0 w 482"/>
                  <a:gd name="T11" fmla="*/ 55 h 592"/>
                  <a:gd name="T12" fmla="*/ 8 w 482"/>
                  <a:gd name="T13" fmla="*/ 71 h 5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2" h="592">
                    <a:moveTo>
                      <a:pt x="29" y="251"/>
                    </a:moveTo>
                    <a:lnTo>
                      <a:pt x="170" y="507"/>
                    </a:lnTo>
                    <a:lnTo>
                      <a:pt x="199" y="592"/>
                    </a:lnTo>
                    <a:lnTo>
                      <a:pt x="482" y="535"/>
                    </a:lnTo>
                    <a:lnTo>
                      <a:pt x="226" y="0"/>
                    </a:lnTo>
                    <a:lnTo>
                      <a:pt x="0" y="195"/>
                    </a:lnTo>
                    <a:lnTo>
                      <a:pt x="29" y="251"/>
                    </a:lnTo>
                    <a:close/>
                  </a:path>
                </a:pathLst>
              </a:custGeom>
              <a:solidFill>
                <a:srgbClr val="808000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88" name="Oval 91"/>
              <p:cNvSpPr>
                <a:spLocks noChangeArrowheads="1"/>
              </p:cNvSpPr>
              <p:nvPr/>
            </p:nvSpPr>
            <p:spPr bwMode="auto">
              <a:xfrm rot="-1955447">
                <a:off x="965" y="1397"/>
                <a:ext cx="60" cy="30"/>
              </a:xfrm>
              <a:prstGeom prst="ellipse">
                <a:avLst/>
              </a:prstGeom>
              <a:solidFill>
                <a:schemeClr val="bg1"/>
              </a:solidFill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077" name="Group 92"/>
            <p:cNvGrpSpPr>
              <a:grpSpLocks/>
            </p:cNvGrpSpPr>
            <p:nvPr/>
          </p:nvGrpSpPr>
          <p:grpSpPr bwMode="auto">
            <a:xfrm flipH="1">
              <a:off x="313" y="1310"/>
              <a:ext cx="708" cy="541"/>
              <a:chOff x="2412" y="572"/>
              <a:chExt cx="1332" cy="1017"/>
            </a:xfrm>
          </p:grpSpPr>
          <p:sp>
            <p:nvSpPr>
              <p:cNvPr id="2083" name="Freeform 93"/>
              <p:cNvSpPr>
                <a:spLocks/>
              </p:cNvSpPr>
              <p:nvPr/>
            </p:nvSpPr>
            <p:spPr bwMode="auto">
              <a:xfrm>
                <a:off x="2412" y="682"/>
                <a:ext cx="1020" cy="907"/>
              </a:xfrm>
              <a:custGeom>
                <a:avLst/>
                <a:gdLst>
                  <a:gd name="T0" fmla="*/ 623 w 1020"/>
                  <a:gd name="T1" fmla="*/ 141 h 907"/>
                  <a:gd name="T2" fmla="*/ 368 w 1020"/>
                  <a:gd name="T3" fmla="*/ 0 h 907"/>
                  <a:gd name="T4" fmla="*/ 283 w 1020"/>
                  <a:gd name="T5" fmla="*/ 0 h 907"/>
                  <a:gd name="T6" fmla="*/ 255 w 1020"/>
                  <a:gd name="T7" fmla="*/ 85 h 907"/>
                  <a:gd name="T8" fmla="*/ 453 w 1020"/>
                  <a:gd name="T9" fmla="*/ 227 h 907"/>
                  <a:gd name="T10" fmla="*/ 56 w 1020"/>
                  <a:gd name="T11" fmla="*/ 453 h 907"/>
                  <a:gd name="T12" fmla="*/ 28 w 1020"/>
                  <a:gd name="T13" fmla="*/ 538 h 907"/>
                  <a:gd name="T14" fmla="*/ 113 w 1020"/>
                  <a:gd name="T15" fmla="*/ 567 h 907"/>
                  <a:gd name="T16" fmla="*/ 397 w 1020"/>
                  <a:gd name="T17" fmla="*/ 425 h 907"/>
                  <a:gd name="T18" fmla="*/ 0 w 1020"/>
                  <a:gd name="T19" fmla="*/ 680 h 907"/>
                  <a:gd name="T20" fmla="*/ 0 w 1020"/>
                  <a:gd name="T21" fmla="*/ 737 h 907"/>
                  <a:gd name="T22" fmla="*/ 113 w 1020"/>
                  <a:gd name="T23" fmla="*/ 737 h 907"/>
                  <a:gd name="T24" fmla="*/ 482 w 1020"/>
                  <a:gd name="T25" fmla="*/ 538 h 907"/>
                  <a:gd name="T26" fmla="*/ 170 w 1020"/>
                  <a:gd name="T27" fmla="*/ 737 h 907"/>
                  <a:gd name="T28" fmla="*/ 170 w 1020"/>
                  <a:gd name="T29" fmla="*/ 822 h 907"/>
                  <a:gd name="T30" fmla="*/ 283 w 1020"/>
                  <a:gd name="T31" fmla="*/ 822 h 907"/>
                  <a:gd name="T32" fmla="*/ 538 w 1020"/>
                  <a:gd name="T33" fmla="*/ 680 h 907"/>
                  <a:gd name="T34" fmla="*/ 340 w 1020"/>
                  <a:gd name="T35" fmla="*/ 822 h 907"/>
                  <a:gd name="T36" fmla="*/ 340 w 1020"/>
                  <a:gd name="T37" fmla="*/ 879 h 907"/>
                  <a:gd name="T38" fmla="*/ 397 w 1020"/>
                  <a:gd name="T39" fmla="*/ 907 h 907"/>
                  <a:gd name="T40" fmla="*/ 935 w 1020"/>
                  <a:gd name="T41" fmla="*/ 595 h 907"/>
                  <a:gd name="T42" fmla="*/ 1020 w 1020"/>
                  <a:gd name="T43" fmla="*/ 397 h 907"/>
                  <a:gd name="T44" fmla="*/ 879 w 1020"/>
                  <a:gd name="T45" fmla="*/ 141 h 907"/>
                  <a:gd name="T46" fmla="*/ 623 w 1020"/>
                  <a:gd name="T47" fmla="*/ 141 h 90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20" h="907">
                    <a:moveTo>
                      <a:pt x="623" y="141"/>
                    </a:moveTo>
                    <a:lnTo>
                      <a:pt x="368" y="0"/>
                    </a:lnTo>
                    <a:lnTo>
                      <a:pt x="283" y="0"/>
                    </a:lnTo>
                    <a:lnTo>
                      <a:pt x="255" y="85"/>
                    </a:lnTo>
                    <a:lnTo>
                      <a:pt x="453" y="227"/>
                    </a:lnTo>
                    <a:lnTo>
                      <a:pt x="56" y="453"/>
                    </a:lnTo>
                    <a:lnTo>
                      <a:pt x="28" y="538"/>
                    </a:lnTo>
                    <a:lnTo>
                      <a:pt x="113" y="567"/>
                    </a:lnTo>
                    <a:lnTo>
                      <a:pt x="397" y="425"/>
                    </a:lnTo>
                    <a:lnTo>
                      <a:pt x="0" y="680"/>
                    </a:lnTo>
                    <a:lnTo>
                      <a:pt x="0" y="737"/>
                    </a:lnTo>
                    <a:lnTo>
                      <a:pt x="113" y="737"/>
                    </a:lnTo>
                    <a:lnTo>
                      <a:pt x="482" y="538"/>
                    </a:lnTo>
                    <a:lnTo>
                      <a:pt x="170" y="737"/>
                    </a:lnTo>
                    <a:lnTo>
                      <a:pt x="170" y="822"/>
                    </a:lnTo>
                    <a:lnTo>
                      <a:pt x="283" y="822"/>
                    </a:lnTo>
                    <a:lnTo>
                      <a:pt x="538" y="680"/>
                    </a:lnTo>
                    <a:lnTo>
                      <a:pt x="340" y="822"/>
                    </a:lnTo>
                    <a:lnTo>
                      <a:pt x="340" y="879"/>
                    </a:lnTo>
                    <a:lnTo>
                      <a:pt x="397" y="907"/>
                    </a:lnTo>
                    <a:lnTo>
                      <a:pt x="935" y="595"/>
                    </a:lnTo>
                    <a:lnTo>
                      <a:pt x="1020" y="397"/>
                    </a:lnTo>
                    <a:lnTo>
                      <a:pt x="879" y="141"/>
                    </a:lnTo>
                    <a:lnTo>
                      <a:pt x="623" y="141"/>
                    </a:lnTo>
                    <a:close/>
                  </a:path>
                </a:pathLst>
              </a:custGeom>
              <a:solidFill>
                <a:srgbClr val="FFCC99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84" name="Freeform 94"/>
              <p:cNvSpPr>
                <a:spLocks/>
              </p:cNvSpPr>
              <p:nvPr/>
            </p:nvSpPr>
            <p:spPr bwMode="auto">
              <a:xfrm>
                <a:off x="3262" y="572"/>
                <a:ext cx="482" cy="592"/>
              </a:xfrm>
              <a:custGeom>
                <a:avLst/>
                <a:gdLst>
                  <a:gd name="T0" fmla="*/ 29 w 482"/>
                  <a:gd name="T1" fmla="*/ 251 h 592"/>
                  <a:gd name="T2" fmla="*/ 170 w 482"/>
                  <a:gd name="T3" fmla="*/ 507 h 592"/>
                  <a:gd name="T4" fmla="*/ 199 w 482"/>
                  <a:gd name="T5" fmla="*/ 592 h 592"/>
                  <a:gd name="T6" fmla="*/ 482 w 482"/>
                  <a:gd name="T7" fmla="*/ 535 h 592"/>
                  <a:gd name="T8" fmla="*/ 226 w 482"/>
                  <a:gd name="T9" fmla="*/ 0 h 592"/>
                  <a:gd name="T10" fmla="*/ 0 w 482"/>
                  <a:gd name="T11" fmla="*/ 195 h 592"/>
                  <a:gd name="T12" fmla="*/ 29 w 482"/>
                  <a:gd name="T13" fmla="*/ 251 h 5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2" h="592">
                    <a:moveTo>
                      <a:pt x="29" y="251"/>
                    </a:moveTo>
                    <a:lnTo>
                      <a:pt x="170" y="507"/>
                    </a:lnTo>
                    <a:lnTo>
                      <a:pt x="199" y="592"/>
                    </a:lnTo>
                    <a:lnTo>
                      <a:pt x="482" y="535"/>
                    </a:lnTo>
                    <a:lnTo>
                      <a:pt x="226" y="0"/>
                    </a:lnTo>
                    <a:lnTo>
                      <a:pt x="0" y="195"/>
                    </a:lnTo>
                    <a:lnTo>
                      <a:pt x="29" y="251"/>
                    </a:lnTo>
                    <a:close/>
                  </a:path>
                </a:pathLst>
              </a:custGeom>
              <a:solidFill>
                <a:srgbClr val="99CCFF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85" name="Oval 95"/>
              <p:cNvSpPr>
                <a:spLocks noChangeArrowheads="1"/>
              </p:cNvSpPr>
              <p:nvPr/>
            </p:nvSpPr>
            <p:spPr bwMode="auto">
              <a:xfrm rot="-1955447">
                <a:off x="3319" y="682"/>
                <a:ext cx="113" cy="57"/>
              </a:xfrm>
              <a:prstGeom prst="ellipse">
                <a:avLst/>
              </a:prstGeom>
              <a:solidFill>
                <a:schemeClr val="bg1"/>
              </a:solidFill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078" name="Freeform 96"/>
            <p:cNvSpPr>
              <a:spLocks/>
            </p:cNvSpPr>
            <p:nvPr/>
          </p:nvSpPr>
          <p:spPr bwMode="auto">
            <a:xfrm>
              <a:off x="569" y="1395"/>
              <a:ext cx="113" cy="113"/>
            </a:xfrm>
            <a:custGeom>
              <a:avLst/>
              <a:gdLst>
                <a:gd name="T0" fmla="*/ 56 w 113"/>
                <a:gd name="T1" fmla="*/ 0 h 113"/>
                <a:gd name="T2" fmla="*/ 0 w 113"/>
                <a:gd name="T3" fmla="*/ 113 h 113"/>
                <a:gd name="T4" fmla="*/ 56 w 113"/>
                <a:gd name="T5" fmla="*/ 113 h 113"/>
                <a:gd name="T6" fmla="*/ 113 w 113"/>
                <a:gd name="T7" fmla="*/ 56 h 113"/>
                <a:gd name="T8" fmla="*/ 113 w 113"/>
                <a:gd name="T9" fmla="*/ 0 h 113"/>
                <a:gd name="T10" fmla="*/ 56 w 113"/>
                <a:gd name="T11" fmla="*/ 0 h 11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3" h="113">
                  <a:moveTo>
                    <a:pt x="56" y="0"/>
                  </a:moveTo>
                  <a:lnTo>
                    <a:pt x="0" y="113"/>
                  </a:lnTo>
                  <a:lnTo>
                    <a:pt x="56" y="113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FFCC99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9" name="Freeform 97"/>
            <p:cNvSpPr>
              <a:spLocks/>
            </p:cNvSpPr>
            <p:nvPr/>
          </p:nvSpPr>
          <p:spPr bwMode="auto">
            <a:xfrm>
              <a:off x="512" y="1621"/>
              <a:ext cx="113" cy="142"/>
            </a:xfrm>
            <a:custGeom>
              <a:avLst/>
              <a:gdLst>
                <a:gd name="T0" fmla="*/ 0 w 113"/>
                <a:gd name="T1" fmla="*/ 85 h 142"/>
                <a:gd name="T2" fmla="*/ 85 w 113"/>
                <a:gd name="T3" fmla="*/ 0 h 142"/>
                <a:gd name="T4" fmla="*/ 113 w 113"/>
                <a:gd name="T5" fmla="*/ 57 h 142"/>
                <a:gd name="T6" fmla="*/ 57 w 113"/>
                <a:gd name="T7" fmla="*/ 142 h 142"/>
                <a:gd name="T8" fmla="*/ 0 w 113"/>
                <a:gd name="T9" fmla="*/ 142 h 142"/>
                <a:gd name="T10" fmla="*/ 0 w 113"/>
                <a:gd name="T11" fmla="*/ 85 h 14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13" h="142">
                  <a:moveTo>
                    <a:pt x="0" y="85"/>
                  </a:moveTo>
                  <a:lnTo>
                    <a:pt x="85" y="0"/>
                  </a:lnTo>
                  <a:lnTo>
                    <a:pt x="113" y="57"/>
                  </a:lnTo>
                  <a:lnTo>
                    <a:pt x="57" y="142"/>
                  </a:lnTo>
                  <a:lnTo>
                    <a:pt x="0" y="142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FFCC99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0" name="Freeform 98"/>
            <p:cNvSpPr>
              <a:spLocks/>
            </p:cNvSpPr>
            <p:nvPr/>
          </p:nvSpPr>
          <p:spPr bwMode="auto">
            <a:xfrm>
              <a:off x="569" y="1678"/>
              <a:ext cx="113" cy="142"/>
            </a:xfrm>
            <a:custGeom>
              <a:avLst/>
              <a:gdLst>
                <a:gd name="T0" fmla="*/ 0 w 113"/>
                <a:gd name="T1" fmla="*/ 85 h 142"/>
                <a:gd name="T2" fmla="*/ 56 w 113"/>
                <a:gd name="T3" fmla="*/ 0 h 142"/>
                <a:gd name="T4" fmla="*/ 113 w 113"/>
                <a:gd name="T5" fmla="*/ 0 h 142"/>
                <a:gd name="T6" fmla="*/ 113 w 113"/>
                <a:gd name="T7" fmla="*/ 28 h 142"/>
                <a:gd name="T8" fmla="*/ 28 w 113"/>
                <a:gd name="T9" fmla="*/ 142 h 142"/>
                <a:gd name="T10" fmla="*/ 0 w 113"/>
                <a:gd name="T11" fmla="*/ 142 h 142"/>
                <a:gd name="T12" fmla="*/ 0 w 113"/>
                <a:gd name="T13" fmla="*/ 85 h 1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42">
                  <a:moveTo>
                    <a:pt x="0" y="85"/>
                  </a:moveTo>
                  <a:lnTo>
                    <a:pt x="56" y="0"/>
                  </a:lnTo>
                  <a:lnTo>
                    <a:pt x="113" y="0"/>
                  </a:lnTo>
                  <a:lnTo>
                    <a:pt x="113" y="28"/>
                  </a:lnTo>
                  <a:lnTo>
                    <a:pt x="28" y="142"/>
                  </a:lnTo>
                  <a:lnTo>
                    <a:pt x="0" y="142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FFCC99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1" name="Freeform 99"/>
            <p:cNvSpPr>
              <a:spLocks/>
            </p:cNvSpPr>
            <p:nvPr/>
          </p:nvSpPr>
          <p:spPr bwMode="auto">
            <a:xfrm>
              <a:off x="597" y="1706"/>
              <a:ext cx="142" cy="142"/>
            </a:xfrm>
            <a:custGeom>
              <a:avLst/>
              <a:gdLst>
                <a:gd name="T0" fmla="*/ 85 w 142"/>
                <a:gd name="T1" fmla="*/ 0 h 142"/>
                <a:gd name="T2" fmla="*/ 142 w 142"/>
                <a:gd name="T3" fmla="*/ 0 h 142"/>
                <a:gd name="T4" fmla="*/ 142 w 142"/>
                <a:gd name="T5" fmla="*/ 57 h 142"/>
                <a:gd name="T6" fmla="*/ 57 w 142"/>
                <a:gd name="T7" fmla="*/ 142 h 142"/>
                <a:gd name="T8" fmla="*/ 28 w 142"/>
                <a:gd name="T9" fmla="*/ 142 h 142"/>
                <a:gd name="T10" fmla="*/ 0 w 142"/>
                <a:gd name="T11" fmla="*/ 114 h 142"/>
                <a:gd name="T12" fmla="*/ 85 w 142"/>
                <a:gd name="T13" fmla="*/ 0 h 14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42" h="142">
                  <a:moveTo>
                    <a:pt x="85" y="0"/>
                  </a:moveTo>
                  <a:lnTo>
                    <a:pt x="142" y="0"/>
                  </a:lnTo>
                  <a:lnTo>
                    <a:pt x="142" y="57"/>
                  </a:lnTo>
                  <a:lnTo>
                    <a:pt x="57" y="142"/>
                  </a:lnTo>
                  <a:lnTo>
                    <a:pt x="28" y="142"/>
                  </a:lnTo>
                  <a:lnTo>
                    <a:pt x="0" y="114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CC99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2" name="Freeform 100"/>
            <p:cNvSpPr>
              <a:spLocks/>
            </p:cNvSpPr>
            <p:nvPr/>
          </p:nvSpPr>
          <p:spPr bwMode="auto">
            <a:xfrm>
              <a:off x="654" y="1763"/>
              <a:ext cx="113" cy="114"/>
            </a:xfrm>
            <a:custGeom>
              <a:avLst/>
              <a:gdLst>
                <a:gd name="T0" fmla="*/ 85 w 113"/>
                <a:gd name="T1" fmla="*/ 0 h 114"/>
                <a:gd name="T2" fmla="*/ 113 w 113"/>
                <a:gd name="T3" fmla="*/ 0 h 114"/>
                <a:gd name="T4" fmla="*/ 113 w 113"/>
                <a:gd name="T5" fmla="*/ 57 h 114"/>
                <a:gd name="T6" fmla="*/ 56 w 113"/>
                <a:gd name="T7" fmla="*/ 114 h 114"/>
                <a:gd name="T8" fmla="*/ 0 w 113"/>
                <a:gd name="T9" fmla="*/ 114 h 114"/>
                <a:gd name="T10" fmla="*/ 0 w 113"/>
                <a:gd name="T11" fmla="*/ 85 h 114"/>
                <a:gd name="T12" fmla="*/ 85 w 113"/>
                <a:gd name="T13" fmla="*/ 0 h 11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13" h="114">
                  <a:moveTo>
                    <a:pt x="85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56" y="114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CC99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186570" y="1320052"/>
            <a:ext cx="2385200" cy="858838"/>
            <a:chOff x="5041900" y="277812"/>
            <a:chExt cx="2385200" cy="858838"/>
          </a:xfrm>
        </p:grpSpPr>
        <p:grpSp>
          <p:nvGrpSpPr>
            <p:cNvPr id="2051" name="Group 64"/>
            <p:cNvGrpSpPr>
              <a:grpSpLocks/>
            </p:cNvGrpSpPr>
            <p:nvPr/>
          </p:nvGrpSpPr>
          <p:grpSpPr bwMode="auto">
            <a:xfrm flipH="1">
              <a:off x="5041900" y="277813"/>
              <a:ext cx="1123950" cy="858837"/>
              <a:chOff x="2412" y="572"/>
              <a:chExt cx="1332" cy="1017"/>
            </a:xfrm>
          </p:grpSpPr>
          <p:sp>
            <p:nvSpPr>
              <p:cNvPr id="2089" name="Freeform 65"/>
              <p:cNvSpPr>
                <a:spLocks/>
              </p:cNvSpPr>
              <p:nvPr/>
            </p:nvSpPr>
            <p:spPr bwMode="auto">
              <a:xfrm>
                <a:off x="2412" y="682"/>
                <a:ext cx="1020" cy="907"/>
              </a:xfrm>
              <a:custGeom>
                <a:avLst/>
                <a:gdLst>
                  <a:gd name="T0" fmla="*/ 623 w 1020"/>
                  <a:gd name="T1" fmla="*/ 141 h 907"/>
                  <a:gd name="T2" fmla="*/ 368 w 1020"/>
                  <a:gd name="T3" fmla="*/ 0 h 907"/>
                  <a:gd name="T4" fmla="*/ 283 w 1020"/>
                  <a:gd name="T5" fmla="*/ 0 h 907"/>
                  <a:gd name="T6" fmla="*/ 255 w 1020"/>
                  <a:gd name="T7" fmla="*/ 85 h 907"/>
                  <a:gd name="T8" fmla="*/ 453 w 1020"/>
                  <a:gd name="T9" fmla="*/ 227 h 907"/>
                  <a:gd name="T10" fmla="*/ 56 w 1020"/>
                  <a:gd name="T11" fmla="*/ 453 h 907"/>
                  <a:gd name="T12" fmla="*/ 28 w 1020"/>
                  <a:gd name="T13" fmla="*/ 538 h 907"/>
                  <a:gd name="T14" fmla="*/ 113 w 1020"/>
                  <a:gd name="T15" fmla="*/ 567 h 907"/>
                  <a:gd name="T16" fmla="*/ 397 w 1020"/>
                  <a:gd name="T17" fmla="*/ 425 h 907"/>
                  <a:gd name="T18" fmla="*/ 0 w 1020"/>
                  <a:gd name="T19" fmla="*/ 680 h 907"/>
                  <a:gd name="T20" fmla="*/ 0 w 1020"/>
                  <a:gd name="T21" fmla="*/ 737 h 907"/>
                  <a:gd name="T22" fmla="*/ 113 w 1020"/>
                  <a:gd name="T23" fmla="*/ 737 h 907"/>
                  <a:gd name="T24" fmla="*/ 482 w 1020"/>
                  <a:gd name="T25" fmla="*/ 538 h 907"/>
                  <a:gd name="T26" fmla="*/ 170 w 1020"/>
                  <a:gd name="T27" fmla="*/ 737 h 907"/>
                  <a:gd name="T28" fmla="*/ 170 w 1020"/>
                  <a:gd name="T29" fmla="*/ 822 h 907"/>
                  <a:gd name="T30" fmla="*/ 283 w 1020"/>
                  <a:gd name="T31" fmla="*/ 822 h 907"/>
                  <a:gd name="T32" fmla="*/ 538 w 1020"/>
                  <a:gd name="T33" fmla="*/ 680 h 907"/>
                  <a:gd name="T34" fmla="*/ 340 w 1020"/>
                  <a:gd name="T35" fmla="*/ 822 h 907"/>
                  <a:gd name="T36" fmla="*/ 340 w 1020"/>
                  <a:gd name="T37" fmla="*/ 879 h 907"/>
                  <a:gd name="T38" fmla="*/ 397 w 1020"/>
                  <a:gd name="T39" fmla="*/ 907 h 907"/>
                  <a:gd name="T40" fmla="*/ 935 w 1020"/>
                  <a:gd name="T41" fmla="*/ 595 h 907"/>
                  <a:gd name="T42" fmla="*/ 1020 w 1020"/>
                  <a:gd name="T43" fmla="*/ 397 h 907"/>
                  <a:gd name="T44" fmla="*/ 879 w 1020"/>
                  <a:gd name="T45" fmla="*/ 141 h 907"/>
                  <a:gd name="T46" fmla="*/ 623 w 1020"/>
                  <a:gd name="T47" fmla="*/ 141 h 90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20" h="907">
                    <a:moveTo>
                      <a:pt x="623" y="141"/>
                    </a:moveTo>
                    <a:lnTo>
                      <a:pt x="368" y="0"/>
                    </a:lnTo>
                    <a:lnTo>
                      <a:pt x="283" y="0"/>
                    </a:lnTo>
                    <a:lnTo>
                      <a:pt x="255" y="85"/>
                    </a:lnTo>
                    <a:lnTo>
                      <a:pt x="453" y="227"/>
                    </a:lnTo>
                    <a:lnTo>
                      <a:pt x="56" y="453"/>
                    </a:lnTo>
                    <a:lnTo>
                      <a:pt x="28" y="538"/>
                    </a:lnTo>
                    <a:lnTo>
                      <a:pt x="113" y="567"/>
                    </a:lnTo>
                    <a:lnTo>
                      <a:pt x="397" y="425"/>
                    </a:lnTo>
                    <a:lnTo>
                      <a:pt x="0" y="680"/>
                    </a:lnTo>
                    <a:lnTo>
                      <a:pt x="0" y="737"/>
                    </a:lnTo>
                    <a:lnTo>
                      <a:pt x="113" y="737"/>
                    </a:lnTo>
                    <a:lnTo>
                      <a:pt x="482" y="538"/>
                    </a:lnTo>
                    <a:lnTo>
                      <a:pt x="170" y="737"/>
                    </a:lnTo>
                    <a:lnTo>
                      <a:pt x="170" y="822"/>
                    </a:lnTo>
                    <a:lnTo>
                      <a:pt x="283" y="822"/>
                    </a:lnTo>
                    <a:lnTo>
                      <a:pt x="538" y="680"/>
                    </a:lnTo>
                    <a:lnTo>
                      <a:pt x="340" y="822"/>
                    </a:lnTo>
                    <a:lnTo>
                      <a:pt x="340" y="879"/>
                    </a:lnTo>
                    <a:lnTo>
                      <a:pt x="397" y="907"/>
                    </a:lnTo>
                    <a:lnTo>
                      <a:pt x="935" y="595"/>
                    </a:lnTo>
                    <a:lnTo>
                      <a:pt x="1020" y="397"/>
                    </a:lnTo>
                    <a:lnTo>
                      <a:pt x="879" y="141"/>
                    </a:lnTo>
                    <a:lnTo>
                      <a:pt x="623" y="141"/>
                    </a:lnTo>
                    <a:close/>
                  </a:path>
                </a:pathLst>
              </a:custGeom>
              <a:solidFill>
                <a:srgbClr val="FFCC99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0" name="Freeform 66"/>
              <p:cNvSpPr>
                <a:spLocks/>
              </p:cNvSpPr>
              <p:nvPr/>
            </p:nvSpPr>
            <p:spPr bwMode="auto">
              <a:xfrm>
                <a:off x="3262" y="572"/>
                <a:ext cx="482" cy="592"/>
              </a:xfrm>
              <a:custGeom>
                <a:avLst/>
                <a:gdLst>
                  <a:gd name="T0" fmla="*/ 29 w 482"/>
                  <a:gd name="T1" fmla="*/ 251 h 592"/>
                  <a:gd name="T2" fmla="*/ 170 w 482"/>
                  <a:gd name="T3" fmla="*/ 507 h 592"/>
                  <a:gd name="T4" fmla="*/ 199 w 482"/>
                  <a:gd name="T5" fmla="*/ 592 h 592"/>
                  <a:gd name="T6" fmla="*/ 482 w 482"/>
                  <a:gd name="T7" fmla="*/ 535 h 592"/>
                  <a:gd name="T8" fmla="*/ 226 w 482"/>
                  <a:gd name="T9" fmla="*/ 0 h 592"/>
                  <a:gd name="T10" fmla="*/ 0 w 482"/>
                  <a:gd name="T11" fmla="*/ 195 h 592"/>
                  <a:gd name="T12" fmla="*/ 29 w 482"/>
                  <a:gd name="T13" fmla="*/ 251 h 5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2" h="592">
                    <a:moveTo>
                      <a:pt x="29" y="251"/>
                    </a:moveTo>
                    <a:lnTo>
                      <a:pt x="170" y="507"/>
                    </a:lnTo>
                    <a:lnTo>
                      <a:pt x="199" y="592"/>
                    </a:lnTo>
                    <a:lnTo>
                      <a:pt x="482" y="535"/>
                    </a:lnTo>
                    <a:lnTo>
                      <a:pt x="226" y="0"/>
                    </a:lnTo>
                    <a:lnTo>
                      <a:pt x="0" y="195"/>
                    </a:lnTo>
                    <a:lnTo>
                      <a:pt x="29" y="251"/>
                    </a:lnTo>
                    <a:close/>
                  </a:path>
                </a:pathLst>
              </a:custGeom>
              <a:solidFill>
                <a:srgbClr val="99CCFF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091" name="Oval 67"/>
              <p:cNvSpPr>
                <a:spLocks noChangeArrowheads="1"/>
              </p:cNvSpPr>
              <p:nvPr/>
            </p:nvSpPr>
            <p:spPr bwMode="auto">
              <a:xfrm rot="-1955447">
                <a:off x="3319" y="682"/>
                <a:ext cx="113" cy="57"/>
              </a:xfrm>
              <a:prstGeom prst="ellipse">
                <a:avLst/>
              </a:prstGeom>
              <a:solidFill>
                <a:schemeClr val="bg1"/>
              </a:solidFill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9" name="Group 101"/>
            <p:cNvGrpSpPr>
              <a:grpSpLocks/>
            </p:cNvGrpSpPr>
            <p:nvPr/>
          </p:nvGrpSpPr>
          <p:grpSpPr bwMode="auto">
            <a:xfrm>
              <a:off x="6303150" y="277812"/>
              <a:ext cx="1123950" cy="858838"/>
              <a:chOff x="2412" y="572"/>
              <a:chExt cx="1332" cy="1017"/>
            </a:xfrm>
          </p:grpSpPr>
          <p:sp>
            <p:nvSpPr>
              <p:cNvPr id="64" name="Freeform 102"/>
              <p:cNvSpPr>
                <a:spLocks/>
              </p:cNvSpPr>
              <p:nvPr/>
            </p:nvSpPr>
            <p:spPr bwMode="auto">
              <a:xfrm>
                <a:off x="2412" y="682"/>
                <a:ext cx="1020" cy="907"/>
              </a:xfrm>
              <a:custGeom>
                <a:avLst/>
                <a:gdLst>
                  <a:gd name="T0" fmla="*/ 623 w 1020"/>
                  <a:gd name="T1" fmla="*/ 141 h 907"/>
                  <a:gd name="T2" fmla="*/ 368 w 1020"/>
                  <a:gd name="T3" fmla="*/ 0 h 907"/>
                  <a:gd name="T4" fmla="*/ 283 w 1020"/>
                  <a:gd name="T5" fmla="*/ 0 h 907"/>
                  <a:gd name="T6" fmla="*/ 255 w 1020"/>
                  <a:gd name="T7" fmla="*/ 85 h 907"/>
                  <a:gd name="T8" fmla="*/ 453 w 1020"/>
                  <a:gd name="T9" fmla="*/ 227 h 907"/>
                  <a:gd name="T10" fmla="*/ 56 w 1020"/>
                  <a:gd name="T11" fmla="*/ 453 h 907"/>
                  <a:gd name="T12" fmla="*/ 28 w 1020"/>
                  <a:gd name="T13" fmla="*/ 538 h 907"/>
                  <a:gd name="T14" fmla="*/ 113 w 1020"/>
                  <a:gd name="T15" fmla="*/ 567 h 907"/>
                  <a:gd name="T16" fmla="*/ 397 w 1020"/>
                  <a:gd name="T17" fmla="*/ 425 h 907"/>
                  <a:gd name="T18" fmla="*/ 0 w 1020"/>
                  <a:gd name="T19" fmla="*/ 680 h 907"/>
                  <a:gd name="T20" fmla="*/ 0 w 1020"/>
                  <a:gd name="T21" fmla="*/ 737 h 907"/>
                  <a:gd name="T22" fmla="*/ 113 w 1020"/>
                  <a:gd name="T23" fmla="*/ 737 h 907"/>
                  <a:gd name="T24" fmla="*/ 482 w 1020"/>
                  <a:gd name="T25" fmla="*/ 538 h 907"/>
                  <a:gd name="T26" fmla="*/ 170 w 1020"/>
                  <a:gd name="T27" fmla="*/ 737 h 907"/>
                  <a:gd name="T28" fmla="*/ 170 w 1020"/>
                  <a:gd name="T29" fmla="*/ 822 h 907"/>
                  <a:gd name="T30" fmla="*/ 283 w 1020"/>
                  <a:gd name="T31" fmla="*/ 822 h 907"/>
                  <a:gd name="T32" fmla="*/ 538 w 1020"/>
                  <a:gd name="T33" fmla="*/ 680 h 907"/>
                  <a:gd name="T34" fmla="*/ 340 w 1020"/>
                  <a:gd name="T35" fmla="*/ 822 h 907"/>
                  <a:gd name="T36" fmla="*/ 340 w 1020"/>
                  <a:gd name="T37" fmla="*/ 879 h 907"/>
                  <a:gd name="T38" fmla="*/ 397 w 1020"/>
                  <a:gd name="T39" fmla="*/ 907 h 907"/>
                  <a:gd name="T40" fmla="*/ 935 w 1020"/>
                  <a:gd name="T41" fmla="*/ 595 h 907"/>
                  <a:gd name="T42" fmla="*/ 1020 w 1020"/>
                  <a:gd name="T43" fmla="*/ 397 h 907"/>
                  <a:gd name="T44" fmla="*/ 879 w 1020"/>
                  <a:gd name="T45" fmla="*/ 141 h 907"/>
                  <a:gd name="T46" fmla="*/ 623 w 1020"/>
                  <a:gd name="T47" fmla="*/ 141 h 90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20" h="907">
                    <a:moveTo>
                      <a:pt x="623" y="141"/>
                    </a:moveTo>
                    <a:lnTo>
                      <a:pt x="368" y="0"/>
                    </a:lnTo>
                    <a:lnTo>
                      <a:pt x="283" y="0"/>
                    </a:lnTo>
                    <a:lnTo>
                      <a:pt x="255" y="85"/>
                    </a:lnTo>
                    <a:lnTo>
                      <a:pt x="453" y="227"/>
                    </a:lnTo>
                    <a:lnTo>
                      <a:pt x="56" y="453"/>
                    </a:lnTo>
                    <a:lnTo>
                      <a:pt x="28" y="538"/>
                    </a:lnTo>
                    <a:lnTo>
                      <a:pt x="113" y="567"/>
                    </a:lnTo>
                    <a:lnTo>
                      <a:pt x="397" y="425"/>
                    </a:lnTo>
                    <a:lnTo>
                      <a:pt x="0" y="680"/>
                    </a:lnTo>
                    <a:lnTo>
                      <a:pt x="0" y="737"/>
                    </a:lnTo>
                    <a:lnTo>
                      <a:pt x="113" y="737"/>
                    </a:lnTo>
                    <a:lnTo>
                      <a:pt x="482" y="538"/>
                    </a:lnTo>
                    <a:lnTo>
                      <a:pt x="170" y="737"/>
                    </a:lnTo>
                    <a:lnTo>
                      <a:pt x="170" y="822"/>
                    </a:lnTo>
                    <a:lnTo>
                      <a:pt x="283" y="822"/>
                    </a:lnTo>
                    <a:lnTo>
                      <a:pt x="538" y="680"/>
                    </a:lnTo>
                    <a:lnTo>
                      <a:pt x="340" y="822"/>
                    </a:lnTo>
                    <a:lnTo>
                      <a:pt x="340" y="879"/>
                    </a:lnTo>
                    <a:lnTo>
                      <a:pt x="397" y="907"/>
                    </a:lnTo>
                    <a:lnTo>
                      <a:pt x="935" y="595"/>
                    </a:lnTo>
                    <a:lnTo>
                      <a:pt x="1020" y="397"/>
                    </a:lnTo>
                    <a:lnTo>
                      <a:pt x="879" y="141"/>
                    </a:lnTo>
                    <a:lnTo>
                      <a:pt x="623" y="141"/>
                    </a:lnTo>
                    <a:close/>
                  </a:path>
                </a:pathLst>
              </a:custGeom>
              <a:solidFill>
                <a:srgbClr val="FFCC99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" name="Freeform 103"/>
              <p:cNvSpPr>
                <a:spLocks/>
              </p:cNvSpPr>
              <p:nvPr/>
            </p:nvSpPr>
            <p:spPr bwMode="auto">
              <a:xfrm>
                <a:off x="3262" y="572"/>
                <a:ext cx="482" cy="592"/>
              </a:xfrm>
              <a:custGeom>
                <a:avLst/>
                <a:gdLst>
                  <a:gd name="T0" fmla="*/ 29 w 482"/>
                  <a:gd name="T1" fmla="*/ 251 h 592"/>
                  <a:gd name="T2" fmla="*/ 170 w 482"/>
                  <a:gd name="T3" fmla="*/ 507 h 592"/>
                  <a:gd name="T4" fmla="*/ 199 w 482"/>
                  <a:gd name="T5" fmla="*/ 592 h 592"/>
                  <a:gd name="T6" fmla="*/ 482 w 482"/>
                  <a:gd name="T7" fmla="*/ 535 h 592"/>
                  <a:gd name="T8" fmla="*/ 226 w 482"/>
                  <a:gd name="T9" fmla="*/ 0 h 592"/>
                  <a:gd name="T10" fmla="*/ 0 w 482"/>
                  <a:gd name="T11" fmla="*/ 195 h 592"/>
                  <a:gd name="T12" fmla="*/ 29 w 482"/>
                  <a:gd name="T13" fmla="*/ 251 h 5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2" h="592">
                    <a:moveTo>
                      <a:pt x="29" y="251"/>
                    </a:moveTo>
                    <a:lnTo>
                      <a:pt x="170" y="507"/>
                    </a:lnTo>
                    <a:lnTo>
                      <a:pt x="199" y="592"/>
                    </a:lnTo>
                    <a:lnTo>
                      <a:pt x="482" y="535"/>
                    </a:lnTo>
                    <a:lnTo>
                      <a:pt x="226" y="0"/>
                    </a:lnTo>
                    <a:lnTo>
                      <a:pt x="0" y="195"/>
                    </a:lnTo>
                    <a:lnTo>
                      <a:pt x="29" y="251"/>
                    </a:lnTo>
                    <a:close/>
                  </a:path>
                </a:pathLst>
              </a:custGeom>
              <a:solidFill>
                <a:srgbClr val="808000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6" name="Oval 104"/>
              <p:cNvSpPr>
                <a:spLocks noChangeArrowheads="1"/>
              </p:cNvSpPr>
              <p:nvPr/>
            </p:nvSpPr>
            <p:spPr bwMode="auto">
              <a:xfrm rot="-1955447">
                <a:off x="3319" y="682"/>
                <a:ext cx="113" cy="57"/>
              </a:xfrm>
              <a:prstGeom prst="ellipse">
                <a:avLst/>
              </a:prstGeom>
              <a:solidFill>
                <a:schemeClr val="bg1"/>
              </a:solidFill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68" name="グループ化 67"/>
          <p:cNvGrpSpPr/>
          <p:nvPr/>
        </p:nvGrpSpPr>
        <p:grpSpPr>
          <a:xfrm>
            <a:off x="2207695" y="1310518"/>
            <a:ext cx="1754187" cy="904875"/>
            <a:chOff x="2973388" y="188913"/>
            <a:chExt cx="1754187" cy="904875"/>
          </a:xfrm>
        </p:grpSpPr>
        <p:grpSp>
          <p:nvGrpSpPr>
            <p:cNvPr id="69" name="Group 101"/>
            <p:cNvGrpSpPr>
              <a:grpSpLocks/>
            </p:cNvGrpSpPr>
            <p:nvPr/>
          </p:nvGrpSpPr>
          <p:grpSpPr bwMode="auto">
            <a:xfrm>
              <a:off x="3603625" y="234950"/>
              <a:ext cx="1123950" cy="858838"/>
              <a:chOff x="2412" y="572"/>
              <a:chExt cx="1332" cy="1017"/>
            </a:xfrm>
          </p:grpSpPr>
          <p:sp>
            <p:nvSpPr>
              <p:cNvPr id="74" name="Freeform 102"/>
              <p:cNvSpPr>
                <a:spLocks/>
              </p:cNvSpPr>
              <p:nvPr/>
            </p:nvSpPr>
            <p:spPr bwMode="auto">
              <a:xfrm>
                <a:off x="2412" y="682"/>
                <a:ext cx="1020" cy="907"/>
              </a:xfrm>
              <a:custGeom>
                <a:avLst/>
                <a:gdLst>
                  <a:gd name="T0" fmla="*/ 623 w 1020"/>
                  <a:gd name="T1" fmla="*/ 141 h 907"/>
                  <a:gd name="T2" fmla="*/ 368 w 1020"/>
                  <a:gd name="T3" fmla="*/ 0 h 907"/>
                  <a:gd name="T4" fmla="*/ 283 w 1020"/>
                  <a:gd name="T5" fmla="*/ 0 h 907"/>
                  <a:gd name="T6" fmla="*/ 255 w 1020"/>
                  <a:gd name="T7" fmla="*/ 85 h 907"/>
                  <a:gd name="T8" fmla="*/ 453 w 1020"/>
                  <a:gd name="T9" fmla="*/ 227 h 907"/>
                  <a:gd name="T10" fmla="*/ 56 w 1020"/>
                  <a:gd name="T11" fmla="*/ 453 h 907"/>
                  <a:gd name="T12" fmla="*/ 28 w 1020"/>
                  <a:gd name="T13" fmla="*/ 538 h 907"/>
                  <a:gd name="T14" fmla="*/ 113 w 1020"/>
                  <a:gd name="T15" fmla="*/ 567 h 907"/>
                  <a:gd name="T16" fmla="*/ 397 w 1020"/>
                  <a:gd name="T17" fmla="*/ 425 h 907"/>
                  <a:gd name="T18" fmla="*/ 0 w 1020"/>
                  <a:gd name="T19" fmla="*/ 680 h 907"/>
                  <a:gd name="T20" fmla="*/ 0 w 1020"/>
                  <a:gd name="T21" fmla="*/ 737 h 907"/>
                  <a:gd name="T22" fmla="*/ 113 w 1020"/>
                  <a:gd name="T23" fmla="*/ 737 h 907"/>
                  <a:gd name="T24" fmla="*/ 482 w 1020"/>
                  <a:gd name="T25" fmla="*/ 538 h 907"/>
                  <a:gd name="T26" fmla="*/ 170 w 1020"/>
                  <a:gd name="T27" fmla="*/ 737 h 907"/>
                  <a:gd name="T28" fmla="*/ 170 w 1020"/>
                  <a:gd name="T29" fmla="*/ 822 h 907"/>
                  <a:gd name="T30" fmla="*/ 283 w 1020"/>
                  <a:gd name="T31" fmla="*/ 822 h 907"/>
                  <a:gd name="T32" fmla="*/ 538 w 1020"/>
                  <a:gd name="T33" fmla="*/ 680 h 907"/>
                  <a:gd name="T34" fmla="*/ 340 w 1020"/>
                  <a:gd name="T35" fmla="*/ 822 h 907"/>
                  <a:gd name="T36" fmla="*/ 340 w 1020"/>
                  <a:gd name="T37" fmla="*/ 879 h 907"/>
                  <a:gd name="T38" fmla="*/ 397 w 1020"/>
                  <a:gd name="T39" fmla="*/ 907 h 907"/>
                  <a:gd name="T40" fmla="*/ 935 w 1020"/>
                  <a:gd name="T41" fmla="*/ 595 h 907"/>
                  <a:gd name="T42" fmla="*/ 1020 w 1020"/>
                  <a:gd name="T43" fmla="*/ 397 h 907"/>
                  <a:gd name="T44" fmla="*/ 879 w 1020"/>
                  <a:gd name="T45" fmla="*/ 141 h 907"/>
                  <a:gd name="T46" fmla="*/ 623 w 1020"/>
                  <a:gd name="T47" fmla="*/ 141 h 90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20" h="907">
                    <a:moveTo>
                      <a:pt x="623" y="141"/>
                    </a:moveTo>
                    <a:lnTo>
                      <a:pt x="368" y="0"/>
                    </a:lnTo>
                    <a:lnTo>
                      <a:pt x="283" y="0"/>
                    </a:lnTo>
                    <a:lnTo>
                      <a:pt x="255" y="85"/>
                    </a:lnTo>
                    <a:lnTo>
                      <a:pt x="453" y="227"/>
                    </a:lnTo>
                    <a:lnTo>
                      <a:pt x="56" y="453"/>
                    </a:lnTo>
                    <a:lnTo>
                      <a:pt x="28" y="538"/>
                    </a:lnTo>
                    <a:lnTo>
                      <a:pt x="113" y="567"/>
                    </a:lnTo>
                    <a:lnTo>
                      <a:pt x="397" y="425"/>
                    </a:lnTo>
                    <a:lnTo>
                      <a:pt x="0" y="680"/>
                    </a:lnTo>
                    <a:lnTo>
                      <a:pt x="0" y="737"/>
                    </a:lnTo>
                    <a:lnTo>
                      <a:pt x="113" y="737"/>
                    </a:lnTo>
                    <a:lnTo>
                      <a:pt x="482" y="538"/>
                    </a:lnTo>
                    <a:lnTo>
                      <a:pt x="170" y="737"/>
                    </a:lnTo>
                    <a:lnTo>
                      <a:pt x="170" y="822"/>
                    </a:lnTo>
                    <a:lnTo>
                      <a:pt x="283" y="822"/>
                    </a:lnTo>
                    <a:lnTo>
                      <a:pt x="538" y="680"/>
                    </a:lnTo>
                    <a:lnTo>
                      <a:pt x="340" y="822"/>
                    </a:lnTo>
                    <a:lnTo>
                      <a:pt x="340" y="879"/>
                    </a:lnTo>
                    <a:lnTo>
                      <a:pt x="397" y="907"/>
                    </a:lnTo>
                    <a:lnTo>
                      <a:pt x="935" y="595"/>
                    </a:lnTo>
                    <a:lnTo>
                      <a:pt x="1020" y="397"/>
                    </a:lnTo>
                    <a:lnTo>
                      <a:pt x="879" y="141"/>
                    </a:lnTo>
                    <a:lnTo>
                      <a:pt x="623" y="141"/>
                    </a:lnTo>
                    <a:close/>
                  </a:path>
                </a:pathLst>
              </a:custGeom>
              <a:solidFill>
                <a:srgbClr val="FFCC99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5" name="Freeform 103"/>
              <p:cNvSpPr>
                <a:spLocks/>
              </p:cNvSpPr>
              <p:nvPr/>
            </p:nvSpPr>
            <p:spPr bwMode="auto">
              <a:xfrm>
                <a:off x="3262" y="572"/>
                <a:ext cx="482" cy="592"/>
              </a:xfrm>
              <a:custGeom>
                <a:avLst/>
                <a:gdLst>
                  <a:gd name="T0" fmla="*/ 29 w 482"/>
                  <a:gd name="T1" fmla="*/ 251 h 592"/>
                  <a:gd name="T2" fmla="*/ 170 w 482"/>
                  <a:gd name="T3" fmla="*/ 507 h 592"/>
                  <a:gd name="T4" fmla="*/ 199 w 482"/>
                  <a:gd name="T5" fmla="*/ 592 h 592"/>
                  <a:gd name="T6" fmla="*/ 482 w 482"/>
                  <a:gd name="T7" fmla="*/ 535 h 592"/>
                  <a:gd name="T8" fmla="*/ 226 w 482"/>
                  <a:gd name="T9" fmla="*/ 0 h 592"/>
                  <a:gd name="T10" fmla="*/ 0 w 482"/>
                  <a:gd name="T11" fmla="*/ 195 h 592"/>
                  <a:gd name="T12" fmla="*/ 29 w 482"/>
                  <a:gd name="T13" fmla="*/ 251 h 5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2" h="592">
                    <a:moveTo>
                      <a:pt x="29" y="251"/>
                    </a:moveTo>
                    <a:lnTo>
                      <a:pt x="170" y="507"/>
                    </a:lnTo>
                    <a:lnTo>
                      <a:pt x="199" y="592"/>
                    </a:lnTo>
                    <a:lnTo>
                      <a:pt x="482" y="535"/>
                    </a:lnTo>
                    <a:lnTo>
                      <a:pt x="226" y="0"/>
                    </a:lnTo>
                    <a:lnTo>
                      <a:pt x="0" y="195"/>
                    </a:lnTo>
                    <a:lnTo>
                      <a:pt x="29" y="251"/>
                    </a:lnTo>
                    <a:close/>
                  </a:path>
                </a:pathLst>
              </a:custGeom>
              <a:solidFill>
                <a:srgbClr val="808000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" name="Oval 104"/>
              <p:cNvSpPr>
                <a:spLocks noChangeArrowheads="1"/>
              </p:cNvSpPr>
              <p:nvPr/>
            </p:nvSpPr>
            <p:spPr bwMode="auto">
              <a:xfrm rot="-1955447">
                <a:off x="3319" y="682"/>
                <a:ext cx="113" cy="57"/>
              </a:xfrm>
              <a:prstGeom prst="ellipse">
                <a:avLst/>
              </a:prstGeom>
              <a:solidFill>
                <a:schemeClr val="bg1"/>
              </a:solidFill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0" name="Group 105"/>
            <p:cNvGrpSpPr>
              <a:grpSpLocks/>
            </p:cNvGrpSpPr>
            <p:nvPr/>
          </p:nvGrpSpPr>
          <p:grpSpPr bwMode="auto">
            <a:xfrm flipH="1">
              <a:off x="2973388" y="188913"/>
              <a:ext cx="1123950" cy="858837"/>
              <a:chOff x="2412" y="572"/>
              <a:chExt cx="1332" cy="1017"/>
            </a:xfrm>
          </p:grpSpPr>
          <p:sp>
            <p:nvSpPr>
              <p:cNvPr id="71" name="Freeform 106"/>
              <p:cNvSpPr>
                <a:spLocks/>
              </p:cNvSpPr>
              <p:nvPr/>
            </p:nvSpPr>
            <p:spPr bwMode="auto">
              <a:xfrm>
                <a:off x="2412" y="682"/>
                <a:ext cx="1020" cy="907"/>
              </a:xfrm>
              <a:custGeom>
                <a:avLst/>
                <a:gdLst>
                  <a:gd name="T0" fmla="*/ 623 w 1020"/>
                  <a:gd name="T1" fmla="*/ 141 h 907"/>
                  <a:gd name="T2" fmla="*/ 368 w 1020"/>
                  <a:gd name="T3" fmla="*/ 0 h 907"/>
                  <a:gd name="T4" fmla="*/ 283 w 1020"/>
                  <a:gd name="T5" fmla="*/ 0 h 907"/>
                  <a:gd name="T6" fmla="*/ 255 w 1020"/>
                  <a:gd name="T7" fmla="*/ 85 h 907"/>
                  <a:gd name="T8" fmla="*/ 453 w 1020"/>
                  <a:gd name="T9" fmla="*/ 227 h 907"/>
                  <a:gd name="T10" fmla="*/ 56 w 1020"/>
                  <a:gd name="T11" fmla="*/ 453 h 907"/>
                  <a:gd name="T12" fmla="*/ 28 w 1020"/>
                  <a:gd name="T13" fmla="*/ 538 h 907"/>
                  <a:gd name="T14" fmla="*/ 113 w 1020"/>
                  <a:gd name="T15" fmla="*/ 567 h 907"/>
                  <a:gd name="T16" fmla="*/ 397 w 1020"/>
                  <a:gd name="T17" fmla="*/ 425 h 907"/>
                  <a:gd name="T18" fmla="*/ 0 w 1020"/>
                  <a:gd name="T19" fmla="*/ 680 h 907"/>
                  <a:gd name="T20" fmla="*/ 0 w 1020"/>
                  <a:gd name="T21" fmla="*/ 737 h 907"/>
                  <a:gd name="T22" fmla="*/ 113 w 1020"/>
                  <a:gd name="T23" fmla="*/ 737 h 907"/>
                  <a:gd name="T24" fmla="*/ 482 w 1020"/>
                  <a:gd name="T25" fmla="*/ 538 h 907"/>
                  <a:gd name="T26" fmla="*/ 170 w 1020"/>
                  <a:gd name="T27" fmla="*/ 737 h 907"/>
                  <a:gd name="T28" fmla="*/ 170 w 1020"/>
                  <a:gd name="T29" fmla="*/ 822 h 907"/>
                  <a:gd name="T30" fmla="*/ 283 w 1020"/>
                  <a:gd name="T31" fmla="*/ 822 h 907"/>
                  <a:gd name="T32" fmla="*/ 538 w 1020"/>
                  <a:gd name="T33" fmla="*/ 680 h 907"/>
                  <a:gd name="T34" fmla="*/ 340 w 1020"/>
                  <a:gd name="T35" fmla="*/ 822 h 907"/>
                  <a:gd name="T36" fmla="*/ 340 w 1020"/>
                  <a:gd name="T37" fmla="*/ 879 h 907"/>
                  <a:gd name="T38" fmla="*/ 397 w 1020"/>
                  <a:gd name="T39" fmla="*/ 907 h 907"/>
                  <a:gd name="T40" fmla="*/ 935 w 1020"/>
                  <a:gd name="T41" fmla="*/ 595 h 907"/>
                  <a:gd name="T42" fmla="*/ 1020 w 1020"/>
                  <a:gd name="T43" fmla="*/ 397 h 907"/>
                  <a:gd name="T44" fmla="*/ 879 w 1020"/>
                  <a:gd name="T45" fmla="*/ 141 h 907"/>
                  <a:gd name="T46" fmla="*/ 623 w 1020"/>
                  <a:gd name="T47" fmla="*/ 141 h 90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20" h="907">
                    <a:moveTo>
                      <a:pt x="623" y="141"/>
                    </a:moveTo>
                    <a:lnTo>
                      <a:pt x="368" y="0"/>
                    </a:lnTo>
                    <a:lnTo>
                      <a:pt x="283" y="0"/>
                    </a:lnTo>
                    <a:lnTo>
                      <a:pt x="255" y="85"/>
                    </a:lnTo>
                    <a:lnTo>
                      <a:pt x="453" y="227"/>
                    </a:lnTo>
                    <a:lnTo>
                      <a:pt x="56" y="453"/>
                    </a:lnTo>
                    <a:lnTo>
                      <a:pt x="28" y="538"/>
                    </a:lnTo>
                    <a:lnTo>
                      <a:pt x="113" y="567"/>
                    </a:lnTo>
                    <a:lnTo>
                      <a:pt x="397" y="425"/>
                    </a:lnTo>
                    <a:lnTo>
                      <a:pt x="0" y="680"/>
                    </a:lnTo>
                    <a:lnTo>
                      <a:pt x="0" y="737"/>
                    </a:lnTo>
                    <a:lnTo>
                      <a:pt x="113" y="737"/>
                    </a:lnTo>
                    <a:lnTo>
                      <a:pt x="482" y="538"/>
                    </a:lnTo>
                    <a:lnTo>
                      <a:pt x="170" y="737"/>
                    </a:lnTo>
                    <a:lnTo>
                      <a:pt x="170" y="822"/>
                    </a:lnTo>
                    <a:lnTo>
                      <a:pt x="283" y="822"/>
                    </a:lnTo>
                    <a:lnTo>
                      <a:pt x="538" y="680"/>
                    </a:lnTo>
                    <a:lnTo>
                      <a:pt x="340" y="822"/>
                    </a:lnTo>
                    <a:lnTo>
                      <a:pt x="340" y="879"/>
                    </a:lnTo>
                    <a:lnTo>
                      <a:pt x="397" y="907"/>
                    </a:lnTo>
                    <a:lnTo>
                      <a:pt x="935" y="595"/>
                    </a:lnTo>
                    <a:lnTo>
                      <a:pt x="1020" y="397"/>
                    </a:lnTo>
                    <a:lnTo>
                      <a:pt x="879" y="141"/>
                    </a:lnTo>
                    <a:lnTo>
                      <a:pt x="623" y="141"/>
                    </a:lnTo>
                    <a:close/>
                  </a:path>
                </a:pathLst>
              </a:custGeom>
              <a:solidFill>
                <a:srgbClr val="FFCC99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" name="Freeform 107"/>
              <p:cNvSpPr>
                <a:spLocks/>
              </p:cNvSpPr>
              <p:nvPr/>
            </p:nvSpPr>
            <p:spPr bwMode="auto">
              <a:xfrm>
                <a:off x="3262" y="572"/>
                <a:ext cx="482" cy="592"/>
              </a:xfrm>
              <a:custGeom>
                <a:avLst/>
                <a:gdLst>
                  <a:gd name="T0" fmla="*/ 29 w 482"/>
                  <a:gd name="T1" fmla="*/ 251 h 592"/>
                  <a:gd name="T2" fmla="*/ 170 w 482"/>
                  <a:gd name="T3" fmla="*/ 507 h 592"/>
                  <a:gd name="T4" fmla="*/ 199 w 482"/>
                  <a:gd name="T5" fmla="*/ 592 h 592"/>
                  <a:gd name="T6" fmla="*/ 482 w 482"/>
                  <a:gd name="T7" fmla="*/ 535 h 592"/>
                  <a:gd name="T8" fmla="*/ 226 w 482"/>
                  <a:gd name="T9" fmla="*/ 0 h 592"/>
                  <a:gd name="T10" fmla="*/ 0 w 482"/>
                  <a:gd name="T11" fmla="*/ 195 h 592"/>
                  <a:gd name="T12" fmla="*/ 29 w 482"/>
                  <a:gd name="T13" fmla="*/ 251 h 5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2" h="592">
                    <a:moveTo>
                      <a:pt x="29" y="251"/>
                    </a:moveTo>
                    <a:lnTo>
                      <a:pt x="170" y="507"/>
                    </a:lnTo>
                    <a:lnTo>
                      <a:pt x="199" y="592"/>
                    </a:lnTo>
                    <a:lnTo>
                      <a:pt x="482" y="535"/>
                    </a:lnTo>
                    <a:lnTo>
                      <a:pt x="226" y="0"/>
                    </a:lnTo>
                    <a:lnTo>
                      <a:pt x="0" y="195"/>
                    </a:lnTo>
                    <a:lnTo>
                      <a:pt x="29" y="251"/>
                    </a:lnTo>
                    <a:close/>
                  </a:path>
                </a:pathLst>
              </a:custGeom>
              <a:solidFill>
                <a:srgbClr val="99CCFF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" name="Oval 108"/>
              <p:cNvSpPr>
                <a:spLocks noChangeArrowheads="1"/>
              </p:cNvSpPr>
              <p:nvPr/>
            </p:nvSpPr>
            <p:spPr bwMode="auto">
              <a:xfrm rot="-1955447">
                <a:off x="3319" y="682"/>
                <a:ext cx="113" cy="57"/>
              </a:xfrm>
              <a:prstGeom prst="ellipse">
                <a:avLst/>
              </a:prstGeom>
              <a:solidFill>
                <a:schemeClr val="bg1"/>
              </a:solidFill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77" name="グループ化 76"/>
          <p:cNvGrpSpPr/>
          <p:nvPr/>
        </p:nvGrpSpPr>
        <p:grpSpPr>
          <a:xfrm>
            <a:off x="6106526" y="1164432"/>
            <a:ext cx="1339382" cy="1183640"/>
            <a:chOff x="937260" y="746760"/>
            <a:chExt cx="3604260" cy="3185160"/>
          </a:xfrm>
        </p:grpSpPr>
        <p:sp>
          <p:nvSpPr>
            <p:cNvPr id="78" name="フリーフォーム 77"/>
            <p:cNvSpPr/>
            <p:nvPr/>
          </p:nvSpPr>
          <p:spPr bwMode="auto">
            <a:xfrm>
              <a:off x="937260" y="746760"/>
              <a:ext cx="3604260" cy="3185160"/>
            </a:xfrm>
            <a:custGeom>
              <a:avLst/>
              <a:gdLst>
                <a:gd name="connsiteX0" fmla="*/ 3604260 w 3604260"/>
                <a:gd name="connsiteY0" fmla="*/ 1409700 h 3185160"/>
                <a:gd name="connsiteX1" fmla="*/ 2308860 w 3604260"/>
                <a:gd name="connsiteY1" fmla="*/ 883920 h 3185160"/>
                <a:gd name="connsiteX2" fmla="*/ 1173480 w 3604260"/>
                <a:gd name="connsiteY2" fmla="*/ 198120 h 3185160"/>
                <a:gd name="connsiteX3" fmla="*/ 914400 w 3604260"/>
                <a:gd name="connsiteY3" fmla="*/ 60960 h 3185160"/>
                <a:gd name="connsiteX4" fmla="*/ 647700 w 3604260"/>
                <a:gd name="connsiteY4" fmla="*/ 83820 h 3185160"/>
                <a:gd name="connsiteX5" fmla="*/ 365760 w 3604260"/>
                <a:gd name="connsiteY5" fmla="*/ 0 h 3185160"/>
                <a:gd name="connsiteX6" fmla="*/ 274320 w 3604260"/>
                <a:gd name="connsiteY6" fmla="*/ 137160 h 3185160"/>
                <a:gd name="connsiteX7" fmla="*/ 457200 w 3604260"/>
                <a:gd name="connsiteY7" fmla="*/ 396240 h 3185160"/>
                <a:gd name="connsiteX8" fmla="*/ 777240 w 3604260"/>
                <a:gd name="connsiteY8" fmla="*/ 464820 h 3185160"/>
                <a:gd name="connsiteX9" fmla="*/ 1066800 w 3604260"/>
                <a:gd name="connsiteY9" fmla="*/ 754380 h 3185160"/>
                <a:gd name="connsiteX10" fmla="*/ 624840 w 3604260"/>
                <a:gd name="connsiteY10" fmla="*/ 967740 h 3185160"/>
                <a:gd name="connsiteX11" fmla="*/ 327660 w 3604260"/>
                <a:gd name="connsiteY11" fmla="*/ 1112520 h 3185160"/>
                <a:gd name="connsiteX12" fmla="*/ 251460 w 3604260"/>
                <a:gd name="connsiteY12" fmla="*/ 1242060 h 3185160"/>
                <a:gd name="connsiteX13" fmla="*/ 373380 w 3604260"/>
                <a:gd name="connsiteY13" fmla="*/ 1409700 h 3185160"/>
                <a:gd name="connsiteX14" fmla="*/ 144780 w 3604260"/>
                <a:gd name="connsiteY14" fmla="*/ 1516380 h 3185160"/>
                <a:gd name="connsiteX15" fmla="*/ 99060 w 3604260"/>
                <a:gd name="connsiteY15" fmla="*/ 1607820 h 3185160"/>
                <a:gd name="connsiteX16" fmla="*/ 198120 w 3604260"/>
                <a:gd name="connsiteY16" fmla="*/ 1744980 h 3185160"/>
                <a:gd name="connsiteX17" fmla="*/ 53340 w 3604260"/>
                <a:gd name="connsiteY17" fmla="*/ 1783080 h 3185160"/>
                <a:gd name="connsiteX18" fmla="*/ 0 w 3604260"/>
                <a:gd name="connsiteY18" fmla="*/ 1889760 h 3185160"/>
                <a:gd name="connsiteX19" fmla="*/ 137160 w 3604260"/>
                <a:gd name="connsiteY19" fmla="*/ 2034540 h 3185160"/>
                <a:gd name="connsiteX20" fmla="*/ 220980 w 3604260"/>
                <a:gd name="connsiteY20" fmla="*/ 2034540 h 3185160"/>
                <a:gd name="connsiteX21" fmla="*/ 198120 w 3604260"/>
                <a:gd name="connsiteY21" fmla="*/ 2148840 h 3185160"/>
                <a:gd name="connsiteX22" fmla="*/ 403860 w 3604260"/>
                <a:gd name="connsiteY22" fmla="*/ 2240280 h 3185160"/>
                <a:gd name="connsiteX23" fmla="*/ 1150620 w 3604260"/>
                <a:gd name="connsiteY23" fmla="*/ 2263140 h 3185160"/>
                <a:gd name="connsiteX24" fmla="*/ 1310640 w 3604260"/>
                <a:gd name="connsiteY24" fmla="*/ 2278380 h 3185160"/>
                <a:gd name="connsiteX25" fmla="*/ 1668780 w 3604260"/>
                <a:gd name="connsiteY25" fmla="*/ 2385060 h 3185160"/>
                <a:gd name="connsiteX26" fmla="*/ 2194560 w 3604260"/>
                <a:gd name="connsiteY26" fmla="*/ 2446020 h 3185160"/>
                <a:gd name="connsiteX27" fmla="*/ 2423160 w 3604260"/>
                <a:gd name="connsiteY27" fmla="*/ 2392680 h 3185160"/>
                <a:gd name="connsiteX28" fmla="*/ 3307080 w 3604260"/>
                <a:gd name="connsiteY28" fmla="*/ 3185160 h 3185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3604260" h="3185160">
                  <a:moveTo>
                    <a:pt x="3604260" y="1409700"/>
                  </a:moveTo>
                  <a:lnTo>
                    <a:pt x="2308860" y="883920"/>
                  </a:lnTo>
                  <a:lnTo>
                    <a:pt x="1173480" y="198120"/>
                  </a:lnTo>
                  <a:lnTo>
                    <a:pt x="914400" y="60960"/>
                  </a:lnTo>
                  <a:lnTo>
                    <a:pt x="647700" y="83820"/>
                  </a:lnTo>
                  <a:lnTo>
                    <a:pt x="365760" y="0"/>
                  </a:lnTo>
                  <a:lnTo>
                    <a:pt x="274320" y="137160"/>
                  </a:lnTo>
                  <a:lnTo>
                    <a:pt x="457200" y="396240"/>
                  </a:lnTo>
                  <a:lnTo>
                    <a:pt x="777240" y="464820"/>
                  </a:lnTo>
                  <a:lnTo>
                    <a:pt x="1066800" y="754380"/>
                  </a:lnTo>
                  <a:lnTo>
                    <a:pt x="624840" y="967740"/>
                  </a:lnTo>
                  <a:lnTo>
                    <a:pt x="327660" y="1112520"/>
                  </a:lnTo>
                  <a:lnTo>
                    <a:pt x="251460" y="1242060"/>
                  </a:lnTo>
                  <a:lnTo>
                    <a:pt x="373380" y="1409700"/>
                  </a:lnTo>
                  <a:lnTo>
                    <a:pt x="144780" y="1516380"/>
                  </a:lnTo>
                  <a:lnTo>
                    <a:pt x="99060" y="1607820"/>
                  </a:lnTo>
                  <a:lnTo>
                    <a:pt x="198120" y="1744980"/>
                  </a:lnTo>
                  <a:lnTo>
                    <a:pt x="53340" y="1783080"/>
                  </a:lnTo>
                  <a:lnTo>
                    <a:pt x="0" y="1889760"/>
                  </a:lnTo>
                  <a:lnTo>
                    <a:pt x="137160" y="2034540"/>
                  </a:lnTo>
                  <a:lnTo>
                    <a:pt x="220980" y="2034540"/>
                  </a:lnTo>
                  <a:lnTo>
                    <a:pt x="198120" y="2148840"/>
                  </a:lnTo>
                  <a:lnTo>
                    <a:pt x="403860" y="2240280"/>
                  </a:lnTo>
                  <a:lnTo>
                    <a:pt x="1150620" y="2263140"/>
                  </a:lnTo>
                  <a:lnTo>
                    <a:pt x="1310640" y="2278380"/>
                  </a:lnTo>
                  <a:lnTo>
                    <a:pt x="1668780" y="2385060"/>
                  </a:lnTo>
                  <a:lnTo>
                    <a:pt x="2194560" y="2446020"/>
                  </a:lnTo>
                  <a:lnTo>
                    <a:pt x="2423160" y="2392680"/>
                  </a:lnTo>
                  <a:lnTo>
                    <a:pt x="3307080" y="3185160"/>
                  </a:lnTo>
                </a:path>
              </a:pathLst>
            </a:custGeom>
            <a:solidFill>
              <a:srgbClr val="FFCC99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9" name="フリーフォーム 78"/>
            <p:cNvSpPr/>
            <p:nvPr/>
          </p:nvSpPr>
          <p:spPr bwMode="auto">
            <a:xfrm>
              <a:off x="2011680" y="1503680"/>
              <a:ext cx="335280" cy="599440"/>
            </a:xfrm>
            <a:custGeom>
              <a:avLst/>
              <a:gdLst>
                <a:gd name="connsiteX0" fmla="*/ 0 w 335280"/>
                <a:gd name="connsiteY0" fmla="*/ 0 h 599440"/>
                <a:gd name="connsiteX1" fmla="*/ 66040 w 335280"/>
                <a:gd name="connsiteY1" fmla="*/ 233680 h 599440"/>
                <a:gd name="connsiteX2" fmla="*/ 335280 w 335280"/>
                <a:gd name="connsiteY2" fmla="*/ 599440 h 599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5280" h="599440">
                  <a:moveTo>
                    <a:pt x="0" y="0"/>
                  </a:moveTo>
                  <a:lnTo>
                    <a:pt x="66040" y="233680"/>
                  </a:lnTo>
                  <a:lnTo>
                    <a:pt x="335280" y="599440"/>
                  </a:lnTo>
                </a:path>
              </a:pathLst>
            </a:custGeom>
            <a:solidFill>
              <a:srgbClr val="FFCC99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0" name="フリーフォーム 79"/>
            <p:cNvSpPr/>
            <p:nvPr/>
          </p:nvSpPr>
          <p:spPr bwMode="auto">
            <a:xfrm>
              <a:off x="1325880" y="1935480"/>
              <a:ext cx="690880" cy="213360"/>
            </a:xfrm>
            <a:custGeom>
              <a:avLst/>
              <a:gdLst>
                <a:gd name="connsiteX0" fmla="*/ 0 w 690880"/>
                <a:gd name="connsiteY0" fmla="*/ 213360 h 213360"/>
                <a:gd name="connsiteX1" fmla="*/ 350520 w 690880"/>
                <a:gd name="connsiteY1" fmla="*/ 91440 h 213360"/>
                <a:gd name="connsiteX2" fmla="*/ 690880 w 690880"/>
                <a:gd name="connsiteY2" fmla="*/ 0 h 213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690880" h="213360">
                  <a:moveTo>
                    <a:pt x="0" y="213360"/>
                  </a:moveTo>
                  <a:lnTo>
                    <a:pt x="350520" y="91440"/>
                  </a:lnTo>
                  <a:lnTo>
                    <a:pt x="690880" y="0"/>
                  </a:lnTo>
                </a:path>
              </a:pathLst>
            </a:custGeom>
            <a:solidFill>
              <a:srgbClr val="FFCC99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1" name="フリーフォーム 80"/>
            <p:cNvSpPr/>
            <p:nvPr/>
          </p:nvSpPr>
          <p:spPr bwMode="auto">
            <a:xfrm>
              <a:off x="1148080" y="2280920"/>
              <a:ext cx="889000" cy="198120"/>
            </a:xfrm>
            <a:custGeom>
              <a:avLst/>
              <a:gdLst>
                <a:gd name="connsiteX0" fmla="*/ 0 w 889000"/>
                <a:gd name="connsiteY0" fmla="*/ 198120 h 198120"/>
                <a:gd name="connsiteX1" fmla="*/ 609600 w 889000"/>
                <a:gd name="connsiteY1" fmla="*/ 60960 h 198120"/>
                <a:gd name="connsiteX2" fmla="*/ 889000 w 889000"/>
                <a:gd name="connsiteY2" fmla="*/ 0 h 198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89000" h="198120">
                  <a:moveTo>
                    <a:pt x="0" y="198120"/>
                  </a:moveTo>
                  <a:lnTo>
                    <a:pt x="609600" y="60960"/>
                  </a:lnTo>
                  <a:lnTo>
                    <a:pt x="889000" y="0"/>
                  </a:lnTo>
                </a:path>
              </a:pathLst>
            </a:custGeom>
            <a:solidFill>
              <a:srgbClr val="FFCC99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" name="フリーフォーム 81"/>
            <p:cNvSpPr/>
            <p:nvPr/>
          </p:nvSpPr>
          <p:spPr bwMode="auto">
            <a:xfrm>
              <a:off x="1178560" y="2631440"/>
              <a:ext cx="873760" cy="116840"/>
            </a:xfrm>
            <a:custGeom>
              <a:avLst/>
              <a:gdLst>
                <a:gd name="connsiteX0" fmla="*/ 0 w 873760"/>
                <a:gd name="connsiteY0" fmla="*/ 116840 h 116840"/>
                <a:gd name="connsiteX1" fmla="*/ 86360 w 873760"/>
                <a:gd name="connsiteY1" fmla="*/ 86360 h 116840"/>
                <a:gd name="connsiteX2" fmla="*/ 721360 w 873760"/>
                <a:gd name="connsiteY2" fmla="*/ 50800 h 116840"/>
                <a:gd name="connsiteX3" fmla="*/ 873760 w 873760"/>
                <a:gd name="connsiteY3" fmla="*/ 0 h 1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73760" h="116840">
                  <a:moveTo>
                    <a:pt x="0" y="116840"/>
                  </a:moveTo>
                  <a:lnTo>
                    <a:pt x="86360" y="86360"/>
                  </a:lnTo>
                  <a:lnTo>
                    <a:pt x="721360" y="50800"/>
                  </a:lnTo>
                  <a:lnTo>
                    <a:pt x="873760" y="0"/>
                  </a:lnTo>
                </a:path>
              </a:pathLst>
            </a:custGeom>
            <a:solidFill>
              <a:srgbClr val="FFCC99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8159356" y="863986"/>
            <a:ext cx="818839" cy="1563659"/>
            <a:chOff x="2832100" y="2689860"/>
            <a:chExt cx="899160" cy="1717040"/>
          </a:xfrm>
        </p:grpSpPr>
        <p:sp>
          <p:nvSpPr>
            <p:cNvPr id="83" name="フリーフォーム 82"/>
            <p:cNvSpPr/>
            <p:nvPr/>
          </p:nvSpPr>
          <p:spPr bwMode="auto">
            <a:xfrm>
              <a:off x="2837180" y="2941320"/>
              <a:ext cx="894080" cy="1465580"/>
            </a:xfrm>
            <a:custGeom>
              <a:avLst/>
              <a:gdLst>
                <a:gd name="connsiteX0" fmla="*/ 523240 w 894080"/>
                <a:gd name="connsiteY0" fmla="*/ 0 h 1465580"/>
                <a:gd name="connsiteX1" fmla="*/ 175260 w 894080"/>
                <a:gd name="connsiteY1" fmla="*/ 302260 h 1465580"/>
                <a:gd name="connsiteX2" fmla="*/ 27940 w 894080"/>
                <a:gd name="connsiteY2" fmla="*/ 579120 h 1465580"/>
                <a:gd name="connsiteX3" fmla="*/ 0 w 894080"/>
                <a:gd name="connsiteY3" fmla="*/ 787400 h 1465580"/>
                <a:gd name="connsiteX4" fmla="*/ 55880 w 894080"/>
                <a:gd name="connsiteY4" fmla="*/ 965200 h 1465580"/>
                <a:gd name="connsiteX5" fmla="*/ 27940 w 894080"/>
                <a:gd name="connsiteY5" fmla="*/ 1082040 h 1465580"/>
                <a:gd name="connsiteX6" fmla="*/ 165100 w 894080"/>
                <a:gd name="connsiteY6" fmla="*/ 1270000 h 1465580"/>
                <a:gd name="connsiteX7" fmla="*/ 325120 w 894080"/>
                <a:gd name="connsiteY7" fmla="*/ 1384300 h 1465580"/>
                <a:gd name="connsiteX8" fmla="*/ 424180 w 894080"/>
                <a:gd name="connsiteY8" fmla="*/ 1397000 h 1465580"/>
                <a:gd name="connsiteX9" fmla="*/ 485140 w 894080"/>
                <a:gd name="connsiteY9" fmla="*/ 1353820 h 1465580"/>
                <a:gd name="connsiteX10" fmla="*/ 604520 w 894080"/>
                <a:gd name="connsiteY10" fmla="*/ 1417320 h 1465580"/>
                <a:gd name="connsiteX11" fmla="*/ 683260 w 894080"/>
                <a:gd name="connsiteY11" fmla="*/ 1465580 h 1465580"/>
                <a:gd name="connsiteX12" fmla="*/ 746760 w 894080"/>
                <a:gd name="connsiteY12" fmla="*/ 1412240 h 1465580"/>
                <a:gd name="connsiteX13" fmla="*/ 731520 w 894080"/>
                <a:gd name="connsiteY13" fmla="*/ 1353820 h 1465580"/>
                <a:gd name="connsiteX14" fmla="*/ 861060 w 894080"/>
                <a:gd name="connsiteY14" fmla="*/ 1369060 h 1465580"/>
                <a:gd name="connsiteX15" fmla="*/ 894080 w 894080"/>
                <a:gd name="connsiteY15" fmla="*/ 1303020 h 1465580"/>
                <a:gd name="connsiteX16" fmla="*/ 855980 w 894080"/>
                <a:gd name="connsiteY16" fmla="*/ 1236980 h 1465580"/>
                <a:gd name="connsiteX17" fmla="*/ 708660 w 894080"/>
                <a:gd name="connsiteY17" fmla="*/ 1211580 h 1465580"/>
                <a:gd name="connsiteX18" fmla="*/ 642620 w 894080"/>
                <a:gd name="connsiteY18" fmla="*/ 1193800 h 1465580"/>
                <a:gd name="connsiteX19" fmla="*/ 596900 w 894080"/>
                <a:gd name="connsiteY19" fmla="*/ 1104900 h 1465580"/>
                <a:gd name="connsiteX20" fmla="*/ 680720 w 894080"/>
                <a:gd name="connsiteY20" fmla="*/ 797560 h 1465580"/>
                <a:gd name="connsiteX21" fmla="*/ 695960 w 894080"/>
                <a:gd name="connsiteY21" fmla="*/ 604520 h 1465580"/>
                <a:gd name="connsiteX22" fmla="*/ 657860 w 894080"/>
                <a:gd name="connsiteY22" fmla="*/ 454660 h 1465580"/>
                <a:gd name="connsiteX23" fmla="*/ 680720 w 894080"/>
                <a:gd name="connsiteY23" fmla="*/ 261620 h 1465580"/>
                <a:gd name="connsiteX24" fmla="*/ 523240 w 894080"/>
                <a:gd name="connsiteY24" fmla="*/ 0 h 1465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894080" h="1465580">
                  <a:moveTo>
                    <a:pt x="523240" y="0"/>
                  </a:moveTo>
                  <a:lnTo>
                    <a:pt x="175260" y="302260"/>
                  </a:lnTo>
                  <a:lnTo>
                    <a:pt x="27940" y="579120"/>
                  </a:lnTo>
                  <a:lnTo>
                    <a:pt x="0" y="787400"/>
                  </a:lnTo>
                  <a:lnTo>
                    <a:pt x="55880" y="965200"/>
                  </a:lnTo>
                  <a:lnTo>
                    <a:pt x="27940" y="1082040"/>
                  </a:lnTo>
                  <a:lnTo>
                    <a:pt x="165100" y="1270000"/>
                  </a:lnTo>
                  <a:lnTo>
                    <a:pt x="325120" y="1384300"/>
                  </a:lnTo>
                  <a:lnTo>
                    <a:pt x="424180" y="1397000"/>
                  </a:lnTo>
                  <a:lnTo>
                    <a:pt x="485140" y="1353820"/>
                  </a:lnTo>
                  <a:lnTo>
                    <a:pt x="604520" y="1417320"/>
                  </a:lnTo>
                  <a:lnTo>
                    <a:pt x="683260" y="1465580"/>
                  </a:lnTo>
                  <a:lnTo>
                    <a:pt x="746760" y="1412240"/>
                  </a:lnTo>
                  <a:lnTo>
                    <a:pt x="731520" y="1353820"/>
                  </a:lnTo>
                  <a:lnTo>
                    <a:pt x="861060" y="1369060"/>
                  </a:lnTo>
                  <a:lnTo>
                    <a:pt x="894080" y="1303020"/>
                  </a:lnTo>
                  <a:lnTo>
                    <a:pt x="855980" y="1236980"/>
                  </a:lnTo>
                  <a:lnTo>
                    <a:pt x="708660" y="1211580"/>
                  </a:lnTo>
                  <a:lnTo>
                    <a:pt x="642620" y="1193800"/>
                  </a:lnTo>
                  <a:lnTo>
                    <a:pt x="596900" y="1104900"/>
                  </a:lnTo>
                  <a:lnTo>
                    <a:pt x="680720" y="797560"/>
                  </a:lnTo>
                  <a:lnTo>
                    <a:pt x="695960" y="604520"/>
                  </a:lnTo>
                  <a:lnTo>
                    <a:pt x="657860" y="454660"/>
                  </a:lnTo>
                  <a:lnTo>
                    <a:pt x="680720" y="261620"/>
                  </a:lnTo>
                  <a:lnTo>
                    <a:pt x="523240" y="0"/>
                  </a:lnTo>
                  <a:close/>
                </a:path>
              </a:pathLst>
            </a:custGeom>
            <a:solidFill>
              <a:srgbClr val="FFCC99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4" name="フリーフォーム 83"/>
            <p:cNvSpPr/>
            <p:nvPr/>
          </p:nvSpPr>
          <p:spPr bwMode="auto">
            <a:xfrm>
              <a:off x="3119120" y="2689860"/>
              <a:ext cx="340360" cy="500380"/>
            </a:xfrm>
            <a:custGeom>
              <a:avLst/>
              <a:gdLst>
                <a:gd name="connsiteX0" fmla="*/ 38100 w 340360"/>
                <a:gd name="connsiteY0" fmla="*/ 497840 h 500380"/>
                <a:gd name="connsiteX1" fmla="*/ 35560 w 340360"/>
                <a:gd name="connsiteY1" fmla="*/ 353060 h 500380"/>
                <a:gd name="connsiteX2" fmla="*/ 0 w 340360"/>
                <a:gd name="connsiteY2" fmla="*/ 241300 h 500380"/>
                <a:gd name="connsiteX3" fmla="*/ 30480 w 340360"/>
                <a:gd name="connsiteY3" fmla="*/ 60960 h 500380"/>
                <a:gd name="connsiteX4" fmla="*/ 119380 w 340360"/>
                <a:gd name="connsiteY4" fmla="*/ 0 h 500380"/>
                <a:gd name="connsiteX5" fmla="*/ 200660 w 340360"/>
                <a:gd name="connsiteY5" fmla="*/ 55880 h 500380"/>
                <a:gd name="connsiteX6" fmla="*/ 251460 w 340360"/>
                <a:gd name="connsiteY6" fmla="*/ 203200 h 500380"/>
                <a:gd name="connsiteX7" fmla="*/ 314960 w 340360"/>
                <a:gd name="connsiteY7" fmla="*/ 457200 h 500380"/>
                <a:gd name="connsiteX8" fmla="*/ 340360 w 340360"/>
                <a:gd name="connsiteY8" fmla="*/ 500380 h 500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0360" h="500380">
                  <a:moveTo>
                    <a:pt x="38100" y="497840"/>
                  </a:moveTo>
                  <a:cubicBezTo>
                    <a:pt x="37253" y="449580"/>
                    <a:pt x="36407" y="401320"/>
                    <a:pt x="35560" y="353060"/>
                  </a:cubicBezTo>
                  <a:lnTo>
                    <a:pt x="0" y="241300"/>
                  </a:lnTo>
                  <a:lnTo>
                    <a:pt x="30480" y="60960"/>
                  </a:lnTo>
                  <a:lnTo>
                    <a:pt x="119380" y="0"/>
                  </a:lnTo>
                  <a:lnTo>
                    <a:pt x="200660" y="55880"/>
                  </a:lnTo>
                  <a:lnTo>
                    <a:pt x="251460" y="203200"/>
                  </a:lnTo>
                  <a:lnTo>
                    <a:pt x="314960" y="457200"/>
                  </a:lnTo>
                  <a:lnTo>
                    <a:pt x="340360" y="500380"/>
                  </a:lnTo>
                </a:path>
              </a:pathLst>
            </a:custGeom>
            <a:solidFill>
              <a:srgbClr val="FFCC99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5" name="フリーフォーム 84"/>
            <p:cNvSpPr/>
            <p:nvPr/>
          </p:nvSpPr>
          <p:spPr bwMode="auto">
            <a:xfrm>
              <a:off x="2832100" y="3619500"/>
              <a:ext cx="297180" cy="457200"/>
            </a:xfrm>
            <a:custGeom>
              <a:avLst/>
              <a:gdLst>
                <a:gd name="connsiteX0" fmla="*/ 15240 w 297180"/>
                <a:gd name="connsiteY0" fmla="*/ 30480 h 487680"/>
                <a:gd name="connsiteX1" fmla="*/ 0 w 297180"/>
                <a:gd name="connsiteY1" fmla="*/ 154940 h 487680"/>
                <a:gd name="connsiteX2" fmla="*/ 78740 w 297180"/>
                <a:gd name="connsiteY2" fmla="*/ 355600 h 487680"/>
                <a:gd name="connsiteX3" fmla="*/ 162560 w 297180"/>
                <a:gd name="connsiteY3" fmla="*/ 487680 h 487680"/>
                <a:gd name="connsiteX4" fmla="*/ 254000 w 297180"/>
                <a:gd name="connsiteY4" fmla="*/ 487680 h 487680"/>
                <a:gd name="connsiteX5" fmla="*/ 297180 w 297180"/>
                <a:gd name="connsiteY5" fmla="*/ 426720 h 487680"/>
                <a:gd name="connsiteX6" fmla="*/ 246380 w 297180"/>
                <a:gd name="connsiteY6" fmla="*/ 304800 h 487680"/>
                <a:gd name="connsiteX7" fmla="*/ 238760 w 297180"/>
                <a:gd name="connsiteY7" fmla="*/ 157480 h 487680"/>
                <a:gd name="connsiteX8" fmla="*/ 284480 w 297180"/>
                <a:gd name="connsiteY8" fmla="*/ 53340 h 487680"/>
                <a:gd name="connsiteX9" fmla="*/ 274320 w 297180"/>
                <a:gd name="connsiteY9" fmla="*/ 48260 h 487680"/>
                <a:gd name="connsiteX10" fmla="*/ 264160 w 297180"/>
                <a:gd name="connsiteY10" fmla="*/ 0 h 487680"/>
                <a:gd name="connsiteX0" fmla="*/ 15240 w 297180"/>
                <a:gd name="connsiteY0" fmla="*/ 0 h 457200"/>
                <a:gd name="connsiteX1" fmla="*/ 0 w 297180"/>
                <a:gd name="connsiteY1" fmla="*/ 124460 h 457200"/>
                <a:gd name="connsiteX2" fmla="*/ 78740 w 297180"/>
                <a:gd name="connsiteY2" fmla="*/ 325120 h 457200"/>
                <a:gd name="connsiteX3" fmla="*/ 162560 w 297180"/>
                <a:gd name="connsiteY3" fmla="*/ 457200 h 457200"/>
                <a:gd name="connsiteX4" fmla="*/ 254000 w 297180"/>
                <a:gd name="connsiteY4" fmla="*/ 457200 h 457200"/>
                <a:gd name="connsiteX5" fmla="*/ 297180 w 297180"/>
                <a:gd name="connsiteY5" fmla="*/ 396240 h 457200"/>
                <a:gd name="connsiteX6" fmla="*/ 246380 w 297180"/>
                <a:gd name="connsiteY6" fmla="*/ 274320 h 457200"/>
                <a:gd name="connsiteX7" fmla="*/ 238760 w 297180"/>
                <a:gd name="connsiteY7" fmla="*/ 127000 h 457200"/>
                <a:gd name="connsiteX8" fmla="*/ 284480 w 297180"/>
                <a:gd name="connsiteY8" fmla="*/ 22860 h 457200"/>
                <a:gd name="connsiteX9" fmla="*/ 274320 w 297180"/>
                <a:gd name="connsiteY9" fmla="*/ 17780 h 457200"/>
                <a:gd name="connsiteX0" fmla="*/ 15240 w 297180"/>
                <a:gd name="connsiteY0" fmla="*/ 0 h 457200"/>
                <a:gd name="connsiteX1" fmla="*/ 0 w 297180"/>
                <a:gd name="connsiteY1" fmla="*/ 124460 h 457200"/>
                <a:gd name="connsiteX2" fmla="*/ 78740 w 297180"/>
                <a:gd name="connsiteY2" fmla="*/ 325120 h 457200"/>
                <a:gd name="connsiteX3" fmla="*/ 162560 w 297180"/>
                <a:gd name="connsiteY3" fmla="*/ 457200 h 457200"/>
                <a:gd name="connsiteX4" fmla="*/ 254000 w 297180"/>
                <a:gd name="connsiteY4" fmla="*/ 457200 h 457200"/>
                <a:gd name="connsiteX5" fmla="*/ 297180 w 297180"/>
                <a:gd name="connsiteY5" fmla="*/ 396240 h 457200"/>
                <a:gd name="connsiteX6" fmla="*/ 246380 w 297180"/>
                <a:gd name="connsiteY6" fmla="*/ 274320 h 457200"/>
                <a:gd name="connsiteX7" fmla="*/ 238760 w 297180"/>
                <a:gd name="connsiteY7" fmla="*/ 127000 h 457200"/>
                <a:gd name="connsiteX8" fmla="*/ 284480 w 297180"/>
                <a:gd name="connsiteY8" fmla="*/ 2286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7180" h="457200">
                  <a:moveTo>
                    <a:pt x="15240" y="0"/>
                  </a:moveTo>
                  <a:lnTo>
                    <a:pt x="0" y="124460"/>
                  </a:lnTo>
                  <a:lnTo>
                    <a:pt x="78740" y="325120"/>
                  </a:lnTo>
                  <a:lnTo>
                    <a:pt x="162560" y="457200"/>
                  </a:lnTo>
                  <a:lnTo>
                    <a:pt x="254000" y="457200"/>
                  </a:lnTo>
                  <a:lnTo>
                    <a:pt x="297180" y="396240"/>
                  </a:lnTo>
                  <a:lnTo>
                    <a:pt x="246380" y="274320"/>
                  </a:lnTo>
                  <a:lnTo>
                    <a:pt x="238760" y="127000"/>
                  </a:lnTo>
                  <a:lnTo>
                    <a:pt x="284480" y="2286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" name="フリーフォーム 85"/>
            <p:cNvSpPr/>
            <p:nvPr/>
          </p:nvSpPr>
          <p:spPr bwMode="auto">
            <a:xfrm>
              <a:off x="3154680" y="3883660"/>
              <a:ext cx="170180" cy="411480"/>
            </a:xfrm>
            <a:custGeom>
              <a:avLst/>
              <a:gdLst>
                <a:gd name="connsiteX0" fmla="*/ 25400 w 170180"/>
                <a:gd name="connsiteY0" fmla="*/ 0 h 411480"/>
                <a:gd name="connsiteX1" fmla="*/ 0 w 170180"/>
                <a:gd name="connsiteY1" fmla="*/ 99060 h 411480"/>
                <a:gd name="connsiteX2" fmla="*/ 7620 w 170180"/>
                <a:gd name="connsiteY2" fmla="*/ 228600 h 411480"/>
                <a:gd name="connsiteX3" fmla="*/ 119380 w 170180"/>
                <a:gd name="connsiteY3" fmla="*/ 312420 h 411480"/>
                <a:gd name="connsiteX4" fmla="*/ 157480 w 170180"/>
                <a:gd name="connsiteY4" fmla="*/ 365760 h 411480"/>
                <a:gd name="connsiteX5" fmla="*/ 170180 w 170180"/>
                <a:gd name="connsiteY5" fmla="*/ 411480 h 41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0180" h="411480">
                  <a:moveTo>
                    <a:pt x="25400" y="0"/>
                  </a:moveTo>
                  <a:lnTo>
                    <a:pt x="0" y="99060"/>
                  </a:lnTo>
                  <a:lnTo>
                    <a:pt x="7620" y="228600"/>
                  </a:lnTo>
                  <a:lnTo>
                    <a:pt x="119380" y="312420"/>
                  </a:lnTo>
                  <a:lnTo>
                    <a:pt x="157480" y="365760"/>
                  </a:lnTo>
                  <a:lnTo>
                    <a:pt x="170180" y="41148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フリーフォーム 86"/>
            <p:cNvSpPr/>
            <p:nvPr/>
          </p:nvSpPr>
          <p:spPr bwMode="auto">
            <a:xfrm>
              <a:off x="3299460" y="4030980"/>
              <a:ext cx="269240" cy="264160"/>
            </a:xfrm>
            <a:custGeom>
              <a:avLst/>
              <a:gdLst>
                <a:gd name="connsiteX0" fmla="*/ 0 w 269240"/>
                <a:gd name="connsiteY0" fmla="*/ 0 h 264160"/>
                <a:gd name="connsiteX1" fmla="*/ 40640 w 269240"/>
                <a:gd name="connsiteY1" fmla="*/ 116840 h 264160"/>
                <a:gd name="connsiteX2" fmla="*/ 142240 w 269240"/>
                <a:gd name="connsiteY2" fmla="*/ 200660 h 264160"/>
                <a:gd name="connsiteX3" fmla="*/ 243840 w 269240"/>
                <a:gd name="connsiteY3" fmla="*/ 223520 h 264160"/>
                <a:gd name="connsiteX4" fmla="*/ 269240 w 269240"/>
                <a:gd name="connsiteY4" fmla="*/ 264160 h 264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240" h="264160">
                  <a:moveTo>
                    <a:pt x="0" y="0"/>
                  </a:moveTo>
                  <a:lnTo>
                    <a:pt x="40640" y="116840"/>
                  </a:lnTo>
                  <a:lnTo>
                    <a:pt x="142240" y="200660"/>
                  </a:lnTo>
                  <a:lnTo>
                    <a:pt x="243840" y="223520"/>
                  </a:lnTo>
                  <a:lnTo>
                    <a:pt x="269240" y="26416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390497" y="4824155"/>
            <a:ext cx="1754981" cy="1379562"/>
            <a:chOff x="5716588" y="1044575"/>
            <a:chExt cx="3376612" cy="2654300"/>
          </a:xfrm>
        </p:grpSpPr>
        <p:sp>
          <p:nvSpPr>
            <p:cNvPr id="47" name="Freeform 150"/>
            <p:cNvSpPr>
              <a:spLocks/>
            </p:cNvSpPr>
            <p:nvPr/>
          </p:nvSpPr>
          <p:spPr bwMode="auto">
            <a:xfrm>
              <a:off x="6751638" y="1584325"/>
              <a:ext cx="1439862" cy="2114550"/>
            </a:xfrm>
            <a:custGeom>
              <a:avLst/>
              <a:gdLst>
                <a:gd name="T0" fmla="*/ 642638827 w 907"/>
                <a:gd name="T1" fmla="*/ 2147483647 h 1332"/>
                <a:gd name="T2" fmla="*/ 642638827 w 907"/>
                <a:gd name="T3" fmla="*/ 2147483647 h 1332"/>
                <a:gd name="T4" fmla="*/ 357862063 w 907"/>
                <a:gd name="T5" fmla="*/ 2147483647 h 1332"/>
                <a:gd name="T6" fmla="*/ 141128701 w 907"/>
                <a:gd name="T7" fmla="*/ 1643141875 h 1332"/>
                <a:gd name="T8" fmla="*/ 0 w 907"/>
                <a:gd name="T9" fmla="*/ 927417500 h 1332"/>
                <a:gd name="T10" fmla="*/ 70564350 w 907"/>
                <a:gd name="T11" fmla="*/ 713205013 h 1332"/>
                <a:gd name="T12" fmla="*/ 214212413 w 907"/>
                <a:gd name="T13" fmla="*/ 713205013 h 1332"/>
                <a:gd name="T14" fmla="*/ 428426414 w 907"/>
                <a:gd name="T15" fmla="*/ 1428929388 h 1332"/>
                <a:gd name="T16" fmla="*/ 284776764 w 907"/>
                <a:gd name="T17" fmla="*/ 498990938 h 1332"/>
                <a:gd name="T18" fmla="*/ 357862063 w 907"/>
                <a:gd name="T19" fmla="*/ 284778450 h 1332"/>
                <a:gd name="T20" fmla="*/ 428426414 w 907"/>
                <a:gd name="T21" fmla="*/ 284778450 h 1332"/>
                <a:gd name="T22" fmla="*/ 572074476 w 907"/>
                <a:gd name="T23" fmla="*/ 428426563 h 1332"/>
                <a:gd name="T24" fmla="*/ 786288477 w 907"/>
                <a:gd name="T25" fmla="*/ 1358365013 h 1332"/>
                <a:gd name="T26" fmla="*/ 642638827 w 907"/>
                <a:gd name="T27" fmla="*/ 143649700 h 1332"/>
                <a:gd name="T28" fmla="*/ 713203177 w 907"/>
                <a:gd name="T29" fmla="*/ 0 h 1332"/>
                <a:gd name="T30" fmla="*/ 856852827 w 907"/>
                <a:gd name="T31" fmla="*/ 0 h 1332"/>
                <a:gd name="T32" fmla="*/ 927417178 w 907"/>
                <a:gd name="T33" fmla="*/ 143649700 h 1332"/>
                <a:gd name="T34" fmla="*/ 1141629591 w 907"/>
                <a:gd name="T35" fmla="*/ 1285279688 h 1332"/>
                <a:gd name="T36" fmla="*/ 1071065241 w 907"/>
                <a:gd name="T37" fmla="*/ 357862188 h 1332"/>
                <a:gd name="T38" fmla="*/ 1141629591 w 907"/>
                <a:gd name="T39" fmla="*/ 214214075 h 1332"/>
                <a:gd name="T40" fmla="*/ 1214714891 w 907"/>
                <a:gd name="T41" fmla="*/ 214214075 h 1332"/>
                <a:gd name="T42" fmla="*/ 1355843592 w 907"/>
                <a:gd name="T43" fmla="*/ 428426563 h 1332"/>
                <a:gd name="T44" fmla="*/ 1570056005 w 907"/>
                <a:gd name="T45" fmla="*/ 1643141875 h 1332"/>
                <a:gd name="T46" fmla="*/ 1927918068 w 907"/>
                <a:gd name="T47" fmla="*/ 1428929388 h 1332"/>
                <a:gd name="T48" fmla="*/ 2147483647 w 907"/>
                <a:gd name="T49" fmla="*/ 1428929388 h 1332"/>
                <a:gd name="T50" fmla="*/ 2147483647 w 907"/>
                <a:gd name="T51" fmla="*/ 1643141875 h 1332"/>
                <a:gd name="T52" fmla="*/ 2071567718 w 907"/>
                <a:gd name="T53" fmla="*/ 1857355950 h 1332"/>
                <a:gd name="T54" fmla="*/ 1713705655 w 907"/>
                <a:gd name="T55" fmla="*/ 2147483647 h 1332"/>
                <a:gd name="T56" fmla="*/ 1643141304 w 907"/>
                <a:gd name="T57" fmla="*/ 2147483647 h 1332"/>
                <a:gd name="T58" fmla="*/ 1499491654 w 907"/>
                <a:gd name="T59" fmla="*/ 2147483647 h 1332"/>
                <a:gd name="T60" fmla="*/ 1570056005 w 907"/>
                <a:gd name="T61" fmla="*/ 2147483647 h 1332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907" h="1332">
                  <a:moveTo>
                    <a:pt x="255" y="1332"/>
                  </a:moveTo>
                  <a:lnTo>
                    <a:pt x="255" y="1191"/>
                  </a:lnTo>
                  <a:lnTo>
                    <a:pt x="142" y="1077"/>
                  </a:lnTo>
                  <a:lnTo>
                    <a:pt x="56" y="652"/>
                  </a:lnTo>
                  <a:lnTo>
                    <a:pt x="0" y="368"/>
                  </a:lnTo>
                  <a:lnTo>
                    <a:pt x="28" y="283"/>
                  </a:lnTo>
                  <a:lnTo>
                    <a:pt x="85" y="283"/>
                  </a:lnTo>
                  <a:lnTo>
                    <a:pt x="170" y="567"/>
                  </a:lnTo>
                  <a:lnTo>
                    <a:pt x="113" y="198"/>
                  </a:lnTo>
                  <a:lnTo>
                    <a:pt x="142" y="113"/>
                  </a:lnTo>
                  <a:lnTo>
                    <a:pt x="170" y="113"/>
                  </a:lnTo>
                  <a:lnTo>
                    <a:pt x="227" y="170"/>
                  </a:lnTo>
                  <a:lnTo>
                    <a:pt x="312" y="539"/>
                  </a:lnTo>
                  <a:lnTo>
                    <a:pt x="255" y="57"/>
                  </a:lnTo>
                  <a:lnTo>
                    <a:pt x="283" y="0"/>
                  </a:lnTo>
                  <a:lnTo>
                    <a:pt x="340" y="0"/>
                  </a:lnTo>
                  <a:lnTo>
                    <a:pt x="368" y="57"/>
                  </a:lnTo>
                  <a:lnTo>
                    <a:pt x="453" y="510"/>
                  </a:lnTo>
                  <a:lnTo>
                    <a:pt x="425" y="142"/>
                  </a:lnTo>
                  <a:lnTo>
                    <a:pt x="453" y="85"/>
                  </a:lnTo>
                  <a:lnTo>
                    <a:pt x="482" y="85"/>
                  </a:lnTo>
                  <a:lnTo>
                    <a:pt x="538" y="170"/>
                  </a:lnTo>
                  <a:lnTo>
                    <a:pt x="623" y="652"/>
                  </a:lnTo>
                  <a:lnTo>
                    <a:pt x="765" y="567"/>
                  </a:lnTo>
                  <a:lnTo>
                    <a:pt x="879" y="567"/>
                  </a:lnTo>
                  <a:lnTo>
                    <a:pt x="907" y="652"/>
                  </a:lnTo>
                  <a:lnTo>
                    <a:pt x="822" y="737"/>
                  </a:lnTo>
                  <a:lnTo>
                    <a:pt x="680" y="879"/>
                  </a:lnTo>
                  <a:lnTo>
                    <a:pt x="652" y="1049"/>
                  </a:lnTo>
                  <a:lnTo>
                    <a:pt x="595" y="1162"/>
                  </a:lnTo>
                  <a:lnTo>
                    <a:pt x="623" y="1304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Freeform 151"/>
            <p:cNvSpPr>
              <a:spLocks/>
            </p:cNvSpPr>
            <p:nvPr/>
          </p:nvSpPr>
          <p:spPr bwMode="auto">
            <a:xfrm>
              <a:off x="6257925" y="1854200"/>
              <a:ext cx="1935163" cy="1709738"/>
            </a:xfrm>
            <a:custGeom>
              <a:avLst/>
              <a:gdLst>
                <a:gd name="T0" fmla="*/ 0 w 1219"/>
                <a:gd name="T1" fmla="*/ 1927920889 h 1077"/>
                <a:gd name="T2" fmla="*/ 501512017 w 1219"/>
                <a:gd name="T3" fmla="*/ 1643142356 h 1077"/>
                <a:gd name="T4" fmla="*/ 786288953 w 1219"/>
                <a:gd name="T5" fmla="*/ 1071067513 h 1077"/>
                <a:gd name="T6" fmla="*/ 1214715626 w 1219"/>
                <a:gd name="T7" fmla="*/ 572076430 h 1077"/>
                <a:gd name="T8" fmla="*/ 1857356430 w 1219"/>
                <a:gd name="T9" fmla="*/ 0 h 1077"/>
                <a:gd name="T10" fmla="*/ 2071568973 w 1219"/>
                <a:gd name="T11" fmla="*/ 0 h 1077"/>
                <a:gd name="T12" fmla="*/ 2144654317 w 1219"/>
                <a:gd name="T13" fmla="*/ 143649742 h 1077"/>
                <a:gd name="T14" fmla="*/ 1643142300 w 1219"/>
                <a:gd name="T15" fmla="*/ 642640825 h 1077"/>
                <a:gd name="T16" fmla="*/ 2147483647 w 1219"/>
                <a:gd name="T17" fmla="*/ 0 h 1077"/>
                <a:gd name="T18" fmla="*/ 2147483647 w 1219"/>
                <a:gd name="T19" fmla="*/ 0 h 1077"/>
                <a:gd name="T20" fmla="*/ 2147483647 w 1219"/>
                <a:gd name="T21" fmla="*/ 214214138 h 1077"/>
                <a:gd name="T22" fmla="*/ 1930440186 w 1219"/>
                <a:gd name="T23" fmla="*/ 929938722 h 1077"/>
                <a:gd name="T24" fmla="*/ 2147483647 w 1219"/>
                <a:gd name="T25" fmla="*/ 70564396 h 1077"/>
                <a:gd name="T26" fmla="*/ 2147483647 w 1219"/>
                <a:gd name="T27" fmla="*/ 70564396 h 1077"/>
                <a:gd name="T28" fmla="*/ 2147483647 w 1219"/>
                <a:gd name="T29" fmla="*/ 214214138 h 1077"/>
                <a:gd name="T30" fmla="*/ 2147483647 w 1219"/>
                <a:gd name="T31" fmla="*/ 357862292 h 1077"/>
                <a:gd name="T32" fmla="*/ 2147483647 w 1219"/>
                <a:gd name="T33" fmla="*/ 1144151272 h 1077"/>
                <a:gd name="T34" fmla="*/ 2147483647 w 1219"/>
                <a:gd name="T35" fmla="*/ 572076430 h 1077"/>
                <a:gd name="T36" fmla="*/ 2147483647 w 1219"/>
                <a:gd name="T37" fmla="*/ 572076430 h 1077"/>
                <a:gd name="T38" fmla="*/ 2147483647 w 1219"/>
                <a:gd name="T39" fmla="*/ 713205221 h 1077"/>
                <a:gd name="T40" fmla="*/ 2147483647 w 1219"/>
                <a:gd name="T41" fmla="*/ 929938722 h 1077"/>
                <a:gd name="T42" fmla="*/ 2071568973 w 1219"/>
                <a:gd name="T43" fmla="*/ 1786792098 h 1077"/>
                <a:gd name="T44" fmla="*/ 2147483647 w 1219"/>
                <a:gd name="T45" fmla="*/ 1857356493 h 1077"/>
                <a:gd name="T46" fmla="*/ 2147483647 w 1219"/>
                <a:gd name="T47" fmla="*/ 2001004648 h 1077"/>
                <a:gd name="T48" fmla="*/ 2147483647 w 1219"/>
                <a:gd name="T49" fmla="*/ 2147483647 h 1077"/>
                <a:gd name="T50" fmla="*/ 2144654317 w 1219"/>
                <a:gd name="T51" fmla="*/ 2142133439 h 1077"/>
                <a:gd name="T52" fmla="*/ 1716227643 w 1219"/>
                <a:gd name="T53" fmla="*/ 2142133439 h 1077"/>
                <a:gd name="T54" fmla="*/ 1214715626 w 1219"/>
                <a:gd name="T55" fmla="*/ 2147483647 h 1077"/>
                <a:gd name="T56" fmla="*/ 929938690 w 1219"/>
                <a:gd name="T57" fmla="*/ 2147483647 h 1077"/>
                <a:gd name="T58" fmla="*/ 715724560 w 1219"/>
                <a:gd name="T59" fmla="*/ 2147483647 h 107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19" h="1077">
                  <a:moveTo>
                    <a:pt x="0" y="765"/>
                  </a:moveTo>
                  <a:lnTo>
                    <a:pt x="199" y="652"/>
                  </a:lnTo>
                  <a:lnTo>
                    <a:pt x="312" y="425"/>
                  </a:lnTo>
                  <a:lnTo>
                    <a:pt x="482" y="227"/>
                  </a:lnTo>
                  <a:lnTo>
                    <a:pt x="737" y="0"/>
                  </a:lnTo>
                  <a:lnTo>
                    <a:pt x="822" y="0"/>
                  </a:lnTo>
                  <a:lnTo>
                    <a:pt x="851" y="57"/>
                  </a:lnTo>
                  <a:lnTo>
                    <a:pt x="652" y="255"/>
                  </a:lnTo>
                  <a:lnTo>
                    <a:pt x="936" y="0"/>
                  </a:lnTo>
                  <a:lnTo>
                    <a:pt x="1021" y="0"/>
                  </a:lnTo>
                  <a:lnTo>
                    <a:pt x="1021" y="85"/>
                  </a:lnTo>
                  <a:lnTo>
                    <a:pt x="766" y="369"/>
                  </a:lnTo>
                  <a:lnTo>
                    <a:pt x="1134" y="28"/>
                  </a:lnTo>
                  <a:lnTo>
                    <a:pt x="1191" y="28"/>
                  </a:lnTo>
                  <a:lnTo>
                    <a:pt x="1219" y="85"/>
                  </a:lnTo>
                  <a:lnTo>
                    <a:pt x="1191" y="142"/>
                  </a:lnTo>
                  <a:lnTo>
                    <a:pt x="879" y="454"/>
                  </a:lnTo>
                  <a:lnTo>
                    <a:pt x="1163" y="227"/>
                  </a:lnTo>
                  <a:lnTo>
                    <a:pt x="1219" y="227"/>
                  </a:lnTo>
                  <a:lnTo>
                    <a:pt x="1219" y="283"/>
                  </a:lnTo>
                  <a:lnTo>
                    <a:pt x="1163" y="369"/>
                  </a:lnTo>
                  <a:lnTo>
                    <a:pt x="822" y="709"/>
                  </a:lnTo>
                  <a:lnTo>
                    <a:pt x="992" y="737"/>
                  </a:lnTo>
                  <a:lnTo>
                    <a:pt x="1049" y="794"/>
                  </a:lnTo>
                  <a:lnTo>
                    <a:pt x="1021" y="879"/>
                  </a:lnTo>
                  <a:lnTo>
                    <a:pt x="851" y="850"/>
                  </a:lnTo>
                  <a:lnTo>
                    <a:pt x="681" y="850"/>
                  </a:lnTo>
                  <a:lnTo>
                    <a:pt x="482" y="964"/>
                  </a:lnTo>
                  <a:lnTo>
                    <a:pt x="369" y="936"/>
                  </a:lnTo>
                  <a:lnTo>
                    <a:pt x="284" y="1077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" name="AutoShape 153"/>
            <p:cNvSpPr>
              <a:spLocks noChangeArrowheads="1"/>
            </p:cNvSpPr>
            <p:nvPr/>
          </p:nvSpPr>
          <p:spPr bwMode="auto">
            <a:xfrm rot="1800000">
              <a:off x="5716588" y="1944688"/>
              <a:ext cx="811212" cy="855662"/>
            </a:xfrm>
            <a:prstGeom prst="irregularSeal2">
              <a:avLst/>
            </a:prstGeom>
            <a:solidFill>
              <a:srgbClr val="FFCC0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" name="AutoShape 154"/>
            <p:cNvSpPr>
              <a:spLocks noChangeArrowheads="1"/>
            </p:cNvSpPr>
            <p:nvPr/>
          </p:nvSpPr>
          <p:spPr bwMode="auto">
            <a:xfrm rot="1800000">
              <a:off x="8281988" y="2393950"/>
              <a:ext cx="811212" cy="855663"/>
            </a:xfrm>
            <a:prstGeom prst="irregularSeal2">
              <a:avLst/>
            </a:prstGeom>
            <a:solidFill>
              <a:srgbClr val="FFCC0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" name="AutoShape 155"/>
            <p:cNvSpPr>
              <a:spLocks noChangeArrowheads="1"/>
            </p:cNvSpPr>
            <p:nvPr/>
          </p:nvSpPr>
          <p:spPr bwMode="auto">
            <a:xfrm rot="1800000">
              <a:off x="7697788" y="1044575"/>
              <a:ext cx="811212" cy="855663"/>
            </a:xfrm>
            <a:prstGeom prst="irregularSeal2">
              <a:avLst/>
            </a:prstGeom>
            <a:solidFill>
              <a:srgbClr val="FFCC0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52" name="グループ化 51"/>
          <p:cNvGrpSpPr/>
          <p:nvPr/>
        </p:nvGrpSpPr>
        <p:grpSpPr>
          <a:xfrm rot="19800000">
            <a:off x="221063" y="3067699"/>
            <a:ext cx="1559502" cy="1034269"/>
            <a:chOff x="3023616" y="2176272"/>
            <a:chExt cx="4108704" cy="2724912"/>
          </a:xfrm>
        </p:grpSpPr>
        <p:sp>
          <p:nvSpPr>
            <p:cNvPr id="53" name="フリーフォーム 52"/>
            <p:cNvSpPr/>
            <p:nvPr/>
          </p:nvSpPr>
          <p:spPr bwMode="auto">
            <a:xfrm>
              <a:off x="3023616" y="2176272"/>
              <a:ext cx="4108704" cy="2724912"/>
            </a:xfrm>
            <a:custGeom>
              <a:avLst/>
              <a:gdLst>
                <a:gd name="connsiteX0" fmla="*/ 4108704 w 4108704"/>
                <a:gd name="connsiteY0" fmla="*/ 1469136 h 2724912"/>
                <a:gd name="connsiteX1" fmla="*/ 4108704 w 4108704"/>
                <a:gd name="connsiteY1" fmla="*/ 1469136 h 2724912"/>
                <a:gd name="connsiteX2" fmla="*/ 4041648 w 4108704"/>
                <a:gd name="connsiteY2" fmla="*/ 1463040 h 2724912"/>
                <a:gd name="connsiteX3" fmla="*/ 3273552 w 4108704"/>
                <a:gd name="connsiteY3" fmla="*/ 1237488 h 2724912"/>
                <a:gd name="connsiteX4" fmla="*/ 2670048 w 4108704"/>
                <a:gd name="connsiteY4" fmla="*/ 560832 h 2724912"/>
                <a:gd name="connsiteX5" fmla="*/ 2011680 w 4108704"/>
                <a:gd name="connsiteY5" fmla="*/ 237744 h 2724912"/>
                <a:gd name="connsiteX6" fmla="*/ 1749552 w 4108704"/>
                <a:gd name="connsiteY6" fmla="*/ 134112 h 2724912"/>
                <a:gd name="connsiteX7" fmla="*/ 1383792 w 4108704"/>
                <a:gd name="connsiteY7" fmla="*/ 0 h 2724912"/>
                <a:gd name="connsiteX8" fmla="*/ 1267968 w 4108704"/>
                <a:gd name="connsiteY8" fmla="*/ 48768 h 2724912"/>
                <a:gd name="connsiteX9" fmla="*/ 1341120 w 4108704"/>
                <a:gd name="connsiteY9" fmla="*/ 298704 h 2724912"/>
                <a:gd name="connsiteX10" fmla="*/ 1670304 w 4108704"/>
                <a:gd name="connsiteY10" fmla="*/ 560832 h 2724912"/>
                <a:gd name="connsiteX11" fmla="*/ 2103120 w 4108704"/>
                <a:gd name="connsiteY11" fmla="*/ 816864 h 2724912"/>
                <a:gd name="connsiteX12" fmla="*/ 1566672 w 4108704"/>
                <a:gd name="connsiteY12" fmla="*/ 780288 h 2724912"/>
                <a:gd name="connsiteX13" fmla="*/ 780288 w 4108704"/>
                <a:gd name="connsiteY13" fmla="*/ 682752 h 2724912"/>
                <a:gd name="connsiteX14" fmla="*/ 469392 w 4108704"/>
                <a:gd name="connsiteY14" fmla="*/ 664464 h 2724912"/>
                <a:gd name="connsiteX15" fmla="*/ 310896 w 4108704"/>
                <a:gd name="connsiteY15" fmla="*/ 713232 h 2724912"/>
                <a:gd name="connsiteX16" fmla="*/ 292608 w 4108704"/>
                <a:gd name="connsiteY16" fmla="*/ 847344 h 2724912"/>
                <a:gd name="connsiteX17" fmla="*/ 408432 w 4108704"/>
                <a:gd name="connsiteY17" fmla="*/ 963168 h 2724912"/>
                <a:gd name="connsiteX18" fmla="*/ 1426464 w 4108704"/>
                <a:gd name="connsiteY18" fmla="*/ 1188720 h 2724912"/>
                <a:gd name="connsiteX19" fmla="*/ 512064 w 4108704"/>
                <a:gd name="connsiteY19" fmla="*/ 1091184 h 2724912"/>
                <a:gd name="connsiteX20" fmla="*/ 146304 w 4108704"/>
                <a:gd name="connsiteY20" fmla="*/ 1072896 h 2724912"/>
                <a:gd name="connsiteX21" fmla="*/ 54864 w 4108704"/>
                <a:gd name="connsiteY21" fmla="*/ 1127760 h 2724912"/>
                <a:gd name="connsiteX22" fmla="*/ 48768 w 4108704"/>
                <a:gd name="connsiteY22" fmla="*/ 1274064 h 2724912"/>
                <a:gd name="connsiteX23" fmla="*/ 213360 w 4108704"/>
                <a:gd name="connsiteY23" fmla="*/ 1347216 h 2724912"/>
                <a:gd name="connsiteX24" fmla="*/ 1335024 w 4108704"/>
                <a:gd name="connsiteY24" fmla="*/ 1603248 h 2724912"/>
                <a:gd name="connsiteX25" fmla="*/ 713232 w 4108704"/>
                <a:gd name="connsiteY25" fmla="*/ 1603248 h 2724912"/>
                <a:gd name="connsiteX26" fmla="*/ 109728 w 4108704"/>
                <a:gd name="connsiteY26" fmla="*/ 1560576 h 2724912"/>
                <a:gd name="connsiteX27" fmla="*/ 0 w 4108704"/>
                <a:gd name="connsiteY27" fmla="*/ 1652016 h 2724912"/>
                <a:gd name="connsiteX28" fmla="*/ 24384 w 4108704"/>
                <a:gd name="connsiteY28" fmla="*/ 1804416 h 2724912"/>
                <a:gd name="connsiteX29" fmla="*/ 207264 w 4108704"/>
                <a:gd name="connsiteY29" fmla="*/ 1889760 h 2724912"/>
                <a:gd name="connsiteX30" fmla="*/ 1383792 w 4108704"/>
                <a:gd name="connsiteY30" fmla="*/ 2023872 h 2724912"/>
                <a:gd name="connsiteX31" fmla="*/ 914400 w 4108704"/>
                <a:gd name="connsiteY31" fmla="*/ 2139696 h 2724912"/>
                <a:gd name="connsiteX32" fmla="*/ 451104 w 4108704"/>
                <a:gd name="connsiteY32" fmla="*/ 2151888 h 2724912"/>
                <a:gd name="connsiteX33" fmla="*/ 341376 w 4108704"/>
                <a:gd name="connsiteY33" fmla="*/ 2231136 h 2724912"/>
                <a:gd name="connsiteX34" fmla="*/ 469392 w 4108704"/>
                <a:gd name="connsiteY34" fmla="*/ 2426208 h 2724912"/>
                <a:gd name="connsiteX35" fmla="*/ 1274064 w 4108704"/>
                <a:gd name="connsiteY35" fmla="*/ 2499360 h 2724912"/>
                <a:gd name="connsiteX36" fmla="*/ 1694688 w 4108704"/>
                <a:gd name="connsiteY36" fmla="*/ 2456688 h 2724912"/>
                <a:gd name="connsiteX37" fmla="*/ 2523744 w 4108704"/>
                <a:gd name="connsiteY37" fmla="*/ 2609088 h 2724912"/>
                <a:gd name="connsiteX38" fmla="*/ 3023616 w 4108704"/>
                <a:gd name="connsiteY38" fmla="*/ 2578608 h 2724912"/>
                <a:gd name="connsiteX39" fmla="*/ 3998976 w 4108704"/>
                <a:gd name="connsiteY39" fmla="*/ 2724912 h 2724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108704" h="2724912">
                  <a:moveTo>
                    <a:pt x="4108704" y="1469136"/>
                  </a:moveTo>
                  <a:lnTo>
                    <a:pt x="4108704" y="1469136"/>
                  </a:lnTo>
                  <a:lnTo>
                    <a:pt x="4041648" y="1463040"/>
                  </a:lnTo>
                  <a:lnTo>
                    <a:pt x="3273552" y="1237488"/>
                  </a:lnTo>
                  <a:lnTo>
                    <a:pt x="2670048" y="560832"/>
                  </a:lnTo>
                  <a:lnTo>
                    <a:pt x="2011680" y="237744"/>
                  </a:lnTo>
                  <a:lnTo>
                    <a:pt x="1749552" y="134112"/>
                  </a:lnTo>
                  <a:lnTo>
                    <a:pt x="1383792" y="0"/>
                  </a:lnTo>
                  <a:lnTo>
                    <a:pt x="1267968" y="48768"/>
                  </a:lnTo>
                  <a:lnTo>
                    <a:pt x="1341120" y="298704"/>
                  </a:lnTo>
                  <a:lnTo>
                    <a:pt x="1670304" y="560832"/>
                  </a:lnTo>
                  <a:lnTo>
                    <a:pt x="2103120" y="816864"/>
                  </a:lnTo>
                  <a:lnTo>
                    <a:pt x="1566672" y="780288"/>
                  </a:lnTo>
                  <a:lnTo>
                    <a:pt x="780288" y="682752"/>
                  </a:lnTo>
                  <a:lnTo>
                    <a:pt x="469392" y="664464"/>
                  </a:lnTo>
                  <a:lnTo>
                    <a:pt x="310896" y="713232"/>
                  </a:lnTo>
                  <a:lnTo>
                    <a:pt x="292608" y="847344"/>
                  </a:lnTo>
                  <a:lnTo>
                    <a:pt x="408432" y="963168"/>
                  </a:lnTo>
                  <a:lnTo>
                    <a:pt x="1426464" y="1188720"/>
                  </a:lnTo>
                  <a:lnTo>
                    <a:pt x="512064" y="1091184"/>
                  </a:lnTo>
                  <a:lnTo>
                    <a:pt x="146304" y="1072896"/>
                  </a:lnTo>
                  <a:lnTo>
                    <a:pt x="54864" y="1127760"/>
                  </a:lnTo>
                  <a:lnTo>
                    <a:pt x="48768" y="1274064"/>
                  </a:lnTo>
                  <a:lnTo>
                    <a:pt x="213360" y="1347216"/>
                  </a:lnTo>
                  <a:lnTo>
                    <a:pt x="1335024" y="1603248"/>
                  </a:lnTo>
                  <a:lnTo>
                    <a:pt x="713232" y="1603248"/>
                  </a:lnTo>
                  <a:lnTo>
                    <a:pt x="109728" y="1560576"/>
                  </a:lnTo>
                  <a:lnTo>
                    <a:pt x="0" y="1652016"/>
                  </a:lnTo>
                  <a:lnTo>
                    <a:pt x="24384" y="1804416"/>
                  </a:lnTo>
                  <a:lnTo>
                    <a:pt x="207264" y="1889760"/>
                  </a:lnTo>
                  <a:lnTo>
                    <a:pt x="1383792" y="2023872"/>
                  </a:lnTo>
                  <a:lnTo>
                    <a:pt x="914400" y="2139696"/>
                  </a:lnTo>
                  <a:lnTo>
                    <a:pt x="451104" y="2151888"/>
                  </a:lnTo>
                  <a:lnTo>
                    <a:pt x="341376" y="2231136"/>
                  </a:lnTo>
                  <a:lnTo>
                    <a:pt x="469392" y="2426208"/>
                  </a:lnTo>
                  <a:lnTo>
                    <a:pt x="1274064" y="2499360"/>
                  </a:lnTo>
                  <a:lnTo>
                    <a:pt x="1694688" y="2456688"/>
                  </a:lnTo>
                  <a:lnTo>
                    <a:pt x="2523744" y="2609088"/>
                  </a:lnTo>
                  <a:lnTo>
                    <a:pt x="3023616" y="2578608"/>
                  </a:lnTo>
                  <a:lnTo>
                    <a:pt x="3998976" y="2724912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フリーフォーム 53"/>
            <p:cNvSpPr/>
            <p:nvPr/>
          </p:nvSpPr>
          <p:spPr bwMode="auto">
            <a:xfrm>
              <a:off x="4949952" y="4261104"/>
              <a:ext cx="1926336" cy="585216"/>
            </a:xfrm>
            <a:custGeom>
              <a:avLst/>
              <a:gdLst>
                <a:gd name="connsiteX0" fmla="*/ 0 w 1926336"/>
                <a:gd name="connsiteY0" fmla="*/ 335280 h 585216"/>
                <a:gd name="connsiteX1" fmla="*/ 737616 w 1926336"/>
                <a:gd name="connsiteY1" fmla="*/ 469392 h 585216"/>
                <a:gd name="connsiteX2" fmla="*/ 1127760 w 1926336"/>
                <a:gd name="connsiteY2" fmla="*/ 402336 h 585216"/>
                <a:gd name="connsiteX3" fmla="*/ 1926336 w 1926336"/>
                <a:gd name="connsiteY3" fmla="*/ 585216 h 585216"/>
                <a:gd name="connsiteX4" fmla="*/ 1267968 w 1926336"/>
                <a:gd name="connsiteY4" fmla="*/ 310896 h 585216"/>
                <a:gd name="connsiteX5" fmla="*/ 1207008 w 1926336"/>
                <a:gd name="connsiteY5" fmla="*/ 0 h 585216"/>
                <a:gd name="connsiteX6" fmla="*/ 1072896 w 1926336"/>
                <a:gd name="connsiteY6" fmla="*/ 316992 h 585216"/>
                <a:gd name="connsiteX7" fmla="*/ 841248 w 1926336"/>
                <a:gd name="connsiteY7" fmla="*/ 286512 h 585216"/>
                <a:gd name="connsiteX8" fmla="*/ 835152 w 1926336"/>
                <a:gd name="connsiteY8" fmla="*/ 390144 h 585216"/>
                <a:gd name="connsiteX9" fmla="*/ 0 w 1926336"/>
                <a:gd name="connsiteY9" fmla="*/ 335280 h 585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26336" h="585216">
                  <a:moveTo>
                    <a:pt x="0" y="335280"/>
                  </a:moveTo>
                  <a:lnTo>
                    <a:pt x="737616" y="469392"/>
                  </a:lnTo>
                  <a:lnTo>
                    <a:pt x="1127760" y="402336"/>
                  </a:lnTo>
                  <a:lnTo>
                    <a:pt x="1926336" y="585216"/>
                  </a:lnTo>
                  <a:lnTo>
                    <a:pt x="1267968" y="310896"/>
                  </a:lnTo>
                  <a:lnTo>
                    <a:pt x="1207008" y="0"/>
                  </a:lnTo>
                  <a:lnTo>
                    <a:pt x="1072896" y="316992"/>
                  </a:lnTo>
                  <a:lnTo>
                    <a:pt x="841248" y="286512"/>
                  </a:lnTo>
                  <a:lnTo>
                    <a:pt x="835152" y="390144"/>
                  </a:lnTo>
                  <a:lnTo>
                    <a:pt x="0" y="33528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 54"/>
            <p:cNvSpPr/>
            <p:nvPr/>
          </p:nvSpPr>
          <p:spPr bwMode="auto">
            <a:xfrm>
              <a:off x="4956048" y="3090672"/>
              <a:ext cx="780288" cy="969264"/>
            </a:xfrm>
            <a:custGeom>
              <a:avLst/>
              <a:gdLst>
                <a:gd name="connsiteX0" fmla="*/ 0 w 780288"/>
                <a:gd name="connsiteY0" fmla="*/ 140208 h 969264"/>
                <a:gd name="connsiteX1" fmla="*/ 237744 w 780288"/>
                <a:gd name="connsiteY1" fmla="*/ 627888 h 969264"/>
                <a:gd name="connsiteX2" fmla="*/ 536448 w 780288"/>
                <a:gd name="connsiteY2" fmla="*/ 871728 h 969264"/>
                <a:gd name="connsiteX3" fmla="*/ 780288 w 780288"/>
                <a:gd name="connsiteY3" fmla="*/ 969264 h 969264"/>
                <a:gd name="connsiteX4" fmla="*/ 335280 w 780288"/>
                <a:gd name="connsiteY4" fmla="*/ 591312 h 969264"/>
                <a:gd name="connsiteX5" fmla="*/ 207264 w 780288"/>
                <a:gd name="connsiteY5" fmla="*/ 0 h 969264"/>
                <a:gd name="connsiteX6" fmla="*/ 146304 w 780288"/>
                <a:gd name="connsiteY6" fmla="*/ 195072 h 969264"/>
                <a:gd name="connsiteX7" fmla="*/ 0 w 780288"/>
                <a:gd name="connsiteY7" fmla="*/ 140208 h 969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0288" h="969264">
                  <a:moveTo>
                    <a:pt x="0" y="140208"/>
                  </a:moveTo>
                  <a:lnTo>
                    <a:pt x="237744" y="627888"/>
                  </a:lnTo>
                  <a:lnTo>
                    <a:pt x="536448" y="871728"/>
                  </a:lnTo>
                  <a:lnTo>
                    <a:pt x="780288" y="969264"/>
                  </a:lnTo>
                  <a:lnTo>
                    <a:pt x="335280" y="591312"/>
                  </a:lnTo>
                  <a:lnTo>
                    <a:pt x="207264" y="0"/>
                  </a:lnTo>
                  <a:lnTo>
                    <a:pt x="146304" y="195072"/>
                  </a:lnTo>
                  <a:lnTo>
                    <a:pt x="0" y="140208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2282869" y="4963998"/>
            <a:ext cx="1679013" cy="1100699"/>
            <a:chOff x="2282869" y="4963998"/>
            <a:chExt cx="1679013" cy="1100699"/>
          </a:xfrm>
        </p:grpSpPr>
        <p:grpSp>
          <p:nvGrpSpPr>
            <p:cNvPr id="56" name="グループ化 55"/>
            <p:cNvGrpSpPr/>
            <p:nvPr/>
          </p:nvGrpSpPr>
          <p:grpSpPr>
            <a:xfrm>
              <a:off x="2282869" y="4963998"/>
              <a:ext cx="577802" cy="1100699"/>
              <a:chOff x="2819400" y="1574800"/>
              <a:chExt cx="1122680" cy="2138680"/>
            </a:xfrm>
          </p:grpSpPr>
          <p:sp>
            <p:nvSpPr>
              <p:cNvPr id="57" name="フリーフォーム 56"/>
              <p:cNvSpPr/>
              <p:nvPr/>
            </p:nvSpPr>
            <p:spPr bwMode="auto">
              <a:xfrm>
                <a:off x="2819400" y="1574800"/>
                <a:ext cx="1122680" cy="2138680"/>
              </a:xfrm>
              <a:custGeom>
                <a:avLst/>
                <a:gdLst>
                  <a:gd name="connsiteX0" fmla="*/ 878840 w 1122680"/>
                  <a:gd name="connsiteY0" fmla="*/ 528320 h 2138680"/>
                  <a:gd name="connsiteX1" fmla="*/ 619760 w 1122680"/>
                  <a:gd name="connsiteY1" fmla="*/ 320040 h 2138680"/>
                  <a:gd name="connsiteX2" fmla="*/ 431800 w 1122680"/>
                  <a:gd name="connsiteY2" fmla="*/ 25400 h 2138680"/>
                  <a:gd name="connsiteX3" fmla="*/ 259080 w 1122680"/>
                  <a:gd name="connsiteY3" fmla="*/ 0 h 2138680"/>
                  <a:gd name="connsiteX4" fmla="*/ 193040 w 1122680"/>
                  <a:gd name="connsiteY4" fmla="*/ 121920 h 2138680"/>
                  <a:gd name="connsiteX5" fmla="*/ 294640 w 1122680"/>
                  <a:gd name="connsiteY5" fmla="*/ 421640 h 2138680"/>
                  <a:gd name="connsiteX6" fmla="*/ 386080 w 1122680"/>
                  <a:gd name="connsiteY6" fmla="*/ 609600 h 2138680"/>
                  <a:gd name="connsiteX7" fmla="*/ 147320 w 1122680"/>
                  <a:gd name="connsiteY7" fmla="*/ 873760 h 2138680"/>
                  <a:gd name="connsiteX8" fmla="*/ 0 w 1122680"/>
                  <a:gd name="connsiteY8" fmla="*/ 1346200 h 2138680"/>
                  <a:gd name="connsiteX9" fmla="*/ 45720 w 1122680"/>
                  <a:gd name="connsiteY9" fmla="*/ 1767840 h 2138680"/>
                  <a:gd name="connsiteX10" fmla="*/ 162560 w 1122680"/>
                  <a:gd name="connsiteY10" fmla="*/ 1910080 h 2138680"/>
                  <a:gd name="connsiteX11" fmla="*/ 259080 w 1122680"/>
                  <a:gd name="connsiteY11" fmla="*/ 1828800 h 2138680"/>
                  <a:gd name="connsiteX12" fmla="*/ 406400 w 1122680"/>
                  <a:gd name="connsiteY12" fmla="*/ 2072640 h 2138680"/>
                  <a:gd name="connsiteX13" fmla="*/ 533400 w 1122680"/>
                  <a:gd name="connsiteY13" fmla="*/ 2098040 h 2138680"/>
                  <a:gd name="connsiteX14" fmla="*/ 614680 w 1122680"/>
                  <a:gd name="connsiteY14" fmla="*/ 2006600 h 2138680"/>
                  <a:gd name="connsiteX15" fmla="*/ 695960 w 1122680"/>
                  <a:gd name="connsiteY15" fmla="*/ 2138680 h 2138680"/>
                  <a:gd name="connsiteX16" fmla="*/ 787400 w 1122680"/>
                  <a:gd name="connsiteY16" fmla="*/ 2138680 h 2138680"/>
                  <a:gd name="connsiteX17" fmla="*/ 843280 w 1122680"/>
                  <a:gd name="connsiteY17" fmla="*/ 2057400 h 2138680"/>
                  <a:gd name="connsiteX18" fmla="*/ 929640 w 1122680"/>
                  <a:gd name="connsiteY18" fmla="*/ 2067560 h 2138680"/>
                  <a:gd name="connsiteX19" fmla="*/ 990600 w 1122680"/>
                  <a:gd name="connsiteY19" fmla="*/ 1971040 h 2138680"/>
                  <a:gd name="connsiteX20" fmla="*/ 934720 w 1122680"/>
                  <a:gd name="connsiteY20" fmla="*/ 1833880 h 2138680"/>
                  <a:gd name="connsiteX21" fmla="*/ 904240 w 1122680"/>
                  <a:gd name="connsiteY21" fmla="*/ 1696720 h 2138680"/>
                  <a:gd name="connsiteX22" fmla="*/ 1046480 w 1122680"/>
                  <a:gd name="connsiteY22" fmla="*/ 1447800 h 2138680"/>
                  <a:gd name="connsiteX23" fmla="*/ 1122680 w 1122680"/>
                  <a:gd name="connsiteY23" fmla="*/ 1056640 h 2138680"/>
                  <a:gd name="connsiteX24" fmla="*/ 980440 w 1122680"/>
                  <a:gd name="connsiteY24" fmla="*/ 787400 h 2138680"/>
                  <a:gd name="connsiteX25" fmla="*/ 934720 w 1122680"/>
                  <a:gd name="connsiteY25" fmla="*/ 563880 h 2138680"/>
                  <a:gd name="connsiteX26" fmla="*/ 878840 w 1122680"/>
                  <a:gd name="connsiteY26" fmla="*/ 528320 h 213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22680" h="2138680">
                    <a:moveTo>
                      <a:pt x="878840" y="528320"/>
                    </a:moveTo>
                    <a:lnTo>
                      <a:pt x="619760" y="320040"/>
                    </a:lnTo>
                    <a:lnTo>
                      <a:pt x="431800" y="25400"/>
                    </a:lnTo>
                    <a:lnTo>
                      <a:pt x="259080" y="0"/>
                    </a:lnTo>
                    <a:lnTo>
                      <a:pt x="193040" y="121920"/>
                    </a:lnTo>
                    <a:lnTo>
                      <a:pt x="294640" y="421640"/>
                    </a:lnTo>
                    <a:lnTo>
                      <a:pt x="386080" y="609600"/>
                    </a:lnTo>
                    <a:lnTo>
                      <a:pt x="147320" y="873760"/>
                    </a:lnTo>
                    <a:lnTo>
                      <a:pt x="0" y="1346200"/>
                    </a:lnTo>
                    <a:lnTo>
                      <a:pt x="45720" y="1767840"/>
                    </a:lnTo>
                    <a:lnTo>
                      <a:pt x="162560" y="1910080"/>
                    </a:lnTo>
                    <a:lnTo>
                      <a:pt x="259080" y="1828800"/>
                    </a:lnTo>
                    <a:lnTo>
                      <a:pt x="406400" y="2072640"/>
                    </a:lnTo>
                    <a:lnTo>
                      <a:pt x="533400" y="2098040"/>
                    </a:lnTo>
                    <a:lnTo>
                      <a:pt x="614680" y="2006600"/>
                    </a:lnTo>
                    <a:lnTo>
                      <a:pt x="695960" y="2138680"/>
                    </a:lnTo>
                    <a:lnTo>
                      <a:pt x="787400" y="2138680"/>
                    </a:lnTo>
                    <a:lnTo>
                      <a:pt x="843280" y="2057400"/>
                    </a:lnTo>
                    <a:lnTo>
                      <a:pt x="929640" y="2067560"/>
                    </a:lnTo>
                    <a:lnTo>
                      <a:pt x="990600" y="1971040"/>
                    </a:lnTo>
                    <a:lnTo>
                      <a:pt x="934720" y="1833880"/>
                    </a:lnTo>
                    <a:lnTo>
                      <a:pt x="904240" y="1696720"/>
                    </a:lnTo>
                    <a:lnTo>
                      <a:pt x="1046480" y="1447800"/>
                    </a:lnTo>
                    <a:lnTo>
                      <a:pt x="1122680" y="1056640"/>
                    </a:lnTo>
                    <a:lnTo>
                      <a:pt x="980440" y="787400"/>
                    </a:lnTo>
                    <a:lnTo>
                      <a:pt x="934720" y="563880"/>
                    </a:lnTo>
                    <a:lnTo>
                      <a:pt x="878840" y="528320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 57"/>
              <p:cNvSpPr/>
              <p:nvPr/>
            </p:nvSpPr>
            <p:spPr bwMode="auto">
              <a:xfrm>
                <a:off x="3083560" y="2753360"/>
                <a:ext cx="147320" cy="655320"/>
              </a:xfrm>
              <a:custGeom>
                <a:avLst/>
                <a:gdLst>
                  <a:gd name="connsiteX0" fmla="*/ 147320 w 147320"/>
                  <a:gd name="connsiteY0" fmla="*/ 0 h 655320"/>
                  <a:gd name="connsiteX1" fmla="*/ 40640 w 147320"/>
                  <a:gd name="connsiteY1" fmla="*/ 248920 h 655320"/>
                  <a:gd name="connsiteX2" fmla="*/ 5080 w 147320"/>
                  <a:gd name="connsiteY2" fmla="*/ 502920 h 655320"/>
                  <a:gd name="connsiteX3" fmla="*/ 5080 w 147320"/>
                  <a:gd name="connsiteY3" fmla="*/ 640080 h 655320"/>
                  <a:gd name="connsiteX4" fmla="*/ 0 w 147320"/>
                  <a:gd name="connsiteY4" fmla="*/ 655320 h 655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320" h="655320">
                    <a:moveTo>
                      <a:pt x="147320" y="0"/>
                    </a:moveTo>
                    <a:lnTo>
                      <a:pt x="40640" y="248920"/>
                    </a:lnTo>
                    <a:lnTo>
                      <a:pt x="5080" y="502920"/>
                    </a:lnTo>
                    <a:lnTo>
                      <a:pt x="5080" y="640080"/>
                    </a:lnTo>
                    <a:lnTo>
                      <a:pt x="0" y="65532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フリーフォーム 59"/>
              <p:cNvSpPr/>
              <p:nvPr/>
            </p:nvSpPr>
            <p:spPr bwMode="auto">
              <a:xfrm>
                <a:off x="3322320" y="2997200"/>
                <a:ext cx="111760" cy="604520"/>
              </a:xfrm>
              <a:custGeom>
                <a:avLst/>
                <a:gdLst>
                  <a:gd name="connsiteX0" fmla="*/ 111760 w 111760"/>
                  <a:gd name="connsiteY0" fmla="*/ 604520 h 604520"/>
                  <a:gd name="connsiteX1" fmla="*/ 106680 w 111760"/>
                  <a:gd name="connsiteY1" fmla="*/ 513080 h 604520"/>
                  <a:gd name="connsiteX2" fmla="*/ 5080 w 111760"/>
                  <a:gd name="connsiteY2" fmla="*/ 340360 h 604520"/>
                  <a:gd name="connsiteX3" fmla="*/ 0 w 111760"/>
                  <a:gd name="connsiteY3" fmla="*/ 152400 h 604520"/>
                  <a:gd name="connsiteX4" fmla="*/ 25400 w 111760"/>
                  <a:gd name="connsiteY4" fmla="*/ 0 h 604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760" h="604520">
                    <a:moveTo>
                      <a:pt x="111760" y="604520"/>
                    </a:moveTo>
                    <a:lnTo>
                      <a:pt x="106680" y="513080"/>
                    </a:lnTo>
                    <a:lnTo>
                      <a:pt x="5080" y="340360"/>
                    </a:lnTo>
                    <a:lnTo>
                      <a:pt x="0" y="152400"/>
                    </a:lnTo>
                    <a:lnTo>
                      <a:pt x="25400" y="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フリーフォーム 60"/>
              <p:cNvSpPr/>
              <p:nvPr/>
            </p:nvSpPr>
            <p:spPr bwMode="auto">
              <a:xfrm>
                <a:off x="3566160" y="3205480"/>
                <a:ext cx="91440" cy="426720"/>
              </a:xfrm>
              <a:custGeom>
                <a:avLst/>
                <a:gdLst>
                  <a:gd name="connsiteX0" fmla="*/ 0 w 91440"/>
                  <a:gd name="connsiteY0" fmla="*/ 0 h 426720"/>
                  <a:gd name="connsiteX1" fmla="*/ 5080 w 91440"/>
                  <a:gd name="connsiteY1" fmla="*/ 187960 h 426720"/>
                  <a:gd name="connsiteX2" fmla="*/ 50800 w 91440"/>
                  <a:gd name="connsiteY2" fmla="*/ 294640 h 426720"/>
                  <a:gd name="connsiteX3" fmla="*/ 91440 w 91440"/>
                  <a:gd name="connsiteY3" fmla="*/ 375920 h 426720"/>
                  <a:gd name="connsiteX4" fmla="*/ 86360 w 91440"/>
                  <a:gd name="connsiteY4" fmla="*/ 426720 h 42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440" h="426720">
                    <a:moveTo>
                      <a:pt x="0" y="0"/>
                    </a:moveTo>
                    <a:lnTo>
                      <a:pt x="5080" y="187960"/>
                    </a:lnTo>
                    <a:lnTo>
                      <a:pt x="50800" y="294640"/>
                    </a:lnTo>
                    <a:lnTo>
                      <a:pt x="91440" y="375920"/>
                    </a:lnTo>
                    <a:lnTo>
                      <a:pt x="86360" y="42672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62" name="グループ化 61"/>
            <p:cNvGrpSpPr/>
            <p:nvPr/>
          </p:nvGrpSpPr>
          <p:grpSpPr>
            <a:xfrm>
              <a:off x="3106945" y="4995358"/>
              <a:ext cx="854937" cy="891540"/>
              <a:chOff x="4315460" y="1803400"/>
              <a:chExt cx="1661160" cy="1732280"/>
            </a:xfrm>
          </p:grpSpPr>
          <p:sp>
            <p:nvSpPr>
              <p:cNvPr id="63" name="フリーフォーム 62"/>
              <p:cNvSpPr/>
              <p:nvPr/>
            </p:nvSpPr>
            <p:spPr bwMode="auto">
              <a:xfrm>
                <a:off x="4315460" y="1803400"/>
                <a:ext cx="1661160" cy="1732280"/>
              </a:xfrm>
              <a:custGeom>
                <a:avLst/>
                <a:gdLst>
                  <a:gd name="connsiteX0" fmla="*/ 1513840 w 1661160"/>
                  <a:gd name="connsiteY0" fmla="*/ 762000 h 1732280"/>
                  <a:gd name="connsiteX1" fmla="*/ 1229360 w 1661160"/>
                  <a:gd name="connsiteY1" fmla="*/ 335280 h 1732280"/>
                  <a:gd name="connsiteX2" fmla="*/ 873760 w 1661160"/>
                  <a:gd name="connsiteY2" fmla="*/ 106680 h 1732280"/>
                  <a:gd name="connsiteX3" fmla="*/ 624840 w 1661160"/>
                  <a:gd name="connsiteY3" fmla="*/ 0 h 1732280"/>
                  <a:gd name="connsiteX4" fmla="*/ 259080 w 1661160"/>
                  <a:gd name="connsiteY4" fmla="*/ 5080 h 1732280"/>
                  <a:gd name="connsiteX5" fmla="*/ 40640 w 1661160"/>
                  <a:gd name="connsiteY5" fmla="*/ 91440 h 1732280"/>
                  <a:gd name="connsiteX6" fmla="*/ 55880 w 1661160"/>
                  <a:gd name="connsiteY6" fmla="*/ 187960 h 1732280"/>
                  <a:gd name="connsiteX7" fmla="*/ 76200 w 1661160"/>
                  <a:gd name="connsiteY7" fmla="*/ 228600 h 1732280"/>
                  <a:gd name="connsiteX8" fmla="*/ 0 w 1661160"/>
                  <a:gd name="connsiteY8" fmla="*/ 325120 h 1732280"/>
                  <a:gd name="connsiteX9" fmla="*/ 30480 w 1661160"/>
                  <a:gd name="connsiteY9" fmla="*/ 467360 h 1732280"/>
                  <a:gd name="connsiteX10" fmla="*/ 269240 w 1661160"/>
                  <a:gd name="connsiteY10" fmla="*/ 538480 h 1732280"/>
                  <a:gd name="connsiteX11" fmla="*/ 391160 w 1661160"/>
                  <a:gd name="connsiteY11" fmla="*/ 558800 h 1732280"/>
                  <a:gd name="connsiteX12" fmla="*/ 401320 w 1661160"/>
                  <a:gd name="connsiteY12" fmla="*/ 685800 h 1732280"/>
                  <a:gd name="connsiteX13" fmla="*/ 695960 w 1661160"/>
                  <a:gd name="connsiteY13" fmla="*/ 777240 h 1732280"/>
                  <a:gd name="connsiteX14" fmla="*/ 685800 w 1661160"/>
                  <a:gd name="connsiteY14" fmla="*/ 960120 h 1732280"/>
                  <a:gd name="connsiteX15" fmla="*/ 807720 w 1661160"/>
                  <a:gd name="connsiteY15" fmla="*/ 1209040 h 1732280"/>
                  <a:gd name="connsiteX16" fmla="*/ 1005840 w 1661160"/>
                  <a:gd name="connsiteY16" fmla="*/ 1432560 h 1732280"/>
                  <a:gd name="connsiteX17" fmla="*/ 1143000 w 1661160"/>
                  <a:gd name="connsiteY17" fmla="*/ 1651000 h 1732280"/>
                  <a:gd name="connsiteX18" fmla="*/ 1483360 w 1661160"/>
                  <a:gd name="connsiteY18" fmla="*/ 1732280 h 1732280"/>
                  <a:gd name="connsiteX19" fmla="*/ 1640840 w 1661160"/>
                  <a:gd name="connsiteY19" fmla="*/ 1437640 h 1732280"/>
                  <a:gd name="connsiteX20" fmla="*/ 1661160 w 1661160"/>
                  <a:gd name="connsiteY20" fmla="*/ 1036320 h 1732280"/>
                  <a:gd name="connsiteX21" fmla="*/ 1513840 w 1661160"/>
                  <a:gd name="connsiteY21" fmla="*/ 762000 h 1732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61160" h="1732280">
                    <a:moveTo>
                      <a:pt x="1513840" y="762000"/>
                    </a:moveTo>
                    <a:lnTo>
                      <a:pt x="1229360" y="335280"/>
                    </a:lnTo>
                    <a:lnTo>
                      <a:pt x="873760" y="106680"/>
                    </a:lnTo>
                    <a:lnTo>
                      <a:pt x="624840" y="0"/>
                    </a:lnTo>
                    <a:lnTo>
                      <a:pt x="259080" y="5080"/>
                    </a:lnTo>
                    <a:lnTo>
                      <a:pt x="40640" y="91440"/>
                    </a:lnTo>
                    <a:lnTo>
                      <a:pt x="55880" y="187960"/>
                    </a:lnTo>
                    <a:lnTo>
                      <a:pt x="76200" y="228600"/>
                    </a:lnTo>
                    <a:lnTo>
                      <a:pt x="0" y="325120"/>
                    </a:lnTo>
                    <a:lnTo>
                      <a:pt x="30480" y="467360"/>
                    </a:lnTo>
                    <a:lnTo>
                      <a:pt x="269240" y="538480"/>
                    </a:lnTo>
                    <a:lnTo>
                      <a:pt x="391160" y="558800"/>
                    </a:lnTo>
                    <a:lnTo>
                      <a:pt x="401320" y="685800"/>
                    </a:lnTo>
                    <a:lnTo>
                      <a:pt x="695960" y="777240"/>
                    </a:lnTo>
                    <a:lnTo>
                      <a:pt x="685800" y="960120"/>
                    </a:lnTo>
                    <a:lnTo>
                      <a:pt x="807720" y="1209040"/>
                    </a:lnTo>
                    <a:lnTo>
                      <a:pt x="1005840" y="1432560"/>
                    </a:lnTo>
                    <a:lnTo>
                      <a:pt x="1143000" y="1651000"/>
                    </a:lnTo>
                    <a:lnTo>
                      <a:pt x="1483360" y="1732280"/>
                    </a:lnTo>
                    <a:lnTo>
                      <a:pt x="1640840" y="1437640"/>
                    </a:lnTo>
                    <a:lnTo>
                      <a:pt x="1661160" y="1036320"/>
                    </a:lnTo>
                    <a:lnTo>
                      <a:pt x="1513840" y="762000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 66"/>
              <p:cNvSpPr/>
              <p:nvPr/>
            </p:nvSpPr>
            <p:spPr bwMode="auto">
              <a:xfrm>
                <a:off x="5036820" y="2575560"/>
                <a:ext cx="381000" cy="248920"/>
              </a:xfrm>
              <a:custGeom>
                <a:avLst/>
                <a:gdLst>
                  <a:gd name="connsiteX0" fmla="*/ 0 w 381000"/>
                  <a:gd name="connsiteY0" fmla="*/ 0 h 248920"/>
                  <a:gd name="connsiteX1" fmla="*/ 187960 w 381000"/>
                  <a:gd name="connsiteY1" fmla="*/ 187960 h 248920"/>
                  <a:gd name="connsiteX2" fmla="*/ 381000 w 381000"/>
                  <a:gd name="connsiteY2" fmla="*/ 248920 h 248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248920">
                    <a:moveTo>
                      <a:pt x="0" y="0"/>
                    </a:moveTo>
                    <a:lnTo>
                      <a:pt x="187960" y="187960"/>
                    </a:lnTo>
                    <a:lnTo>
                      <a:pt x="381000" y="24892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8" name="フリーフォーム 87"/>
              <p:cNvSpPr/>
              <p:nvPr/>
            </p:nvSpPr>
            <p:spPr bwMode="auto">
              <a:xfrm>
                <a:off x="4686300" y="2199640"/>
                <a:ext cx="899160" cy="365760"/>
              </a:xfrm>
              <a:custGeom>
                <a:avLst/>
                <a:gdLst>
                  <a:gd name="connsiteX0" fmla="*/ 10160 w 899160"/>
                  <a:gd name="connsiteY0" fmla="*/ 142240 h 365760"/>
                  <a:gd name="connsiteX1" fmla="*/ 0 w 899160"/>
                  <a:gd name="connsiteY1" fmla="*/ 55880 h 365760"/>
                  <a:gd name="connsiteX2" fmla="*/ 81280 w 899160"/>
                  <a:gd name="connsiteY2" fmla="*/ 0 h 365760"/>
                  <a:gd name="connsiteX3" fmla="*/ 289560 w 899160"/>
                  <a:gd name="connsiteY3" fmla="*/ 86360 h 365760"/>
                  <a:gd name="connsiteX4" fmla="*/ 640080 w 899160"/>
                  <a:gd name="connsiteY4" fmla="*/ 182880 h 365760"/>
                  <a:gd name="connsiteX5" fmla="*/ 899160 w 899160"/>
                  <a:gd name="connsiteY5" fmla="*/ 36576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9160" h="365760">
                    <a:moveTo>
                      <a:pt x="10160" y="142240"/>
                    </a:moveTo>
                    <a:lnTo>
                      <a:pt x="0" y="55880"/>
                    </a:lnTo>
                    <a:lnTo>
                      <a:pt x="81280" y="0"/>
                    </a:lnTo>
                    <a:lnTo>
                      <a:pt x="289560" y="86360"/>
                    </a:lnTo>
                    <a:lnTo>
                      <a:pt x="640080" y="182880"/>
                    </a:lnTo>
                    <a:lnTo>
                      <a:pt x="899160" y="36576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フリーフォーム 88"/>
              <p:cNvSpPr/>
              <p:nvPr/>
            </p:nvSpPr>
            <p:spPr bwMode="auto">
              <a:xfrm>
                <a:off x="4391660" y="2026920"/>
                <a:ext cx="1000760" cy="187960"/>
              </a:xfrm>
              <a:custGeom>
                <a:avLst/>
                <a:gdLst>
                  <a:gd name="connsiteX0" fmla="*/ 0 w 1000760"/>
                  <a:gd name="connsiteY0" fmla="*/ 0 h 187960"/>
                  <a:gd name="connsiteX1" fmla="*/ 355600 w 1000760"/>
                  <a:gd name="connsiteY1" fmla="*/ 10160 h 187960"/>
                  <a:gd name="connsiteX2" fmla="*/ 741680 w 1000760"/>
                  <a:gd name="connsiteY2" fmla="*/ 86360 h 187960"/>
                  <a:gd name="connsiteX3" fmla="*/ 1000760 w 1000760"/>
                  <a:gd name="connsiteY3" fmla="*/ 187960 h 18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760" h="187960">
                    <a:moveTo>
                      <a:pt x="0" y="0"/>
                    </a:moveTo>
                    <a:lnTo>
                      <a:pt x="355600" y="10160"/>
                    </a:lnTo>
                    <a:lnTo>
                      <a:pt x="741680" y="86360"/>
                    </a:lnTo>
                    <a:lnTo>
                      <a:pt x="1000760" y="18796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フリーフォーム 89"/>
              <p:cNvSpPr/>
              <p:nvPr/>
            </p:nvSpPr>
            <p:spPr bwMode="auto">
              <a:xfrm>
                <a:off x="5224780" y="2494280"/>
                <a:ext cx="492760" cy="645160"/>
              </a:xfrm>
              <a:custGeom>
                <a:avLst/>
                <a:gdLst>
                  <a:gd name="connsiteX0" fmla="*/ 492760 w 492760"/>
                  <a:gd name="connsiteY0" fmla="*/ 396240 h 645160"/>
                  <a:gd name="connsiteX1" fmla="*/ 284480 w 492760"/>
                  <a:gd name="connsiteY1" fmla="*/ 223520 h 645160"/>
                  <a:gd name="connsiteX2" fmla="*/ 203200 w 492760"/>
                  <a:gd name="connsiteY2" fmla="*/ 106680 h 645160"/>
                  <a:gd name="connsiteX3" fmla="*/ 152400 w 492760"/>
                  <a:gd name="connsiteY3" fmla="*/ 0 h 645160"/>
                  <a:gd name="connsiteX4" fmla="*/ 25400 w 492760"/>
                  <a:gd name="connsiteY4" fmla="*/ 25400 h 645160"/>
                  <a:gd name="connsiteX5" fmla="*/ 0 w 492760"/>
                  <a:gd name="connsiteY5" fmla="*/ 142240 h 645160"/>
                  <a:gd name="connsiteX6" fmla="*/ 50800 w 492760"/>
                  <a:gd name="connsiteY6" fmla="*/ 340360 h 645160"/>
                  <a:gd name="connsiteX7" fmla="*/ 106680 w 492760"/>
                  <a:gd name="connsiteY7" fmla="*/ 619760 h 645160"/>
                  <a:gd name="connsiteX8" fmla="*/ 106680 w 492760"/>
                  <a:gd name="connsiteY8" fmla="*/ 635000 h 645160"/>
                  <a:gd name="connsiteX9" fmla="*/ 121920 w 492760"/>
                  <a:gd name="connsiteY9" fmla="*/ 645160 h 645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760" h="645160">
                    <a:moveTo>
                      <a:pt x="492760" y="396240"/>
                    </a:moveTo>
                    <a:lnTo>
                      <a:pt x="284480" y="223520"/>
                    </a:lnTo>
                    <a:lnTo>
                      <a:pt x="203200" y="106680"/>
                    </a:lnTo>
                    <a:lnTo>
                      <a:pt x="152400" y="0"/>
                    </a:lnTo>
                    <a:lnTo>
                      <a:pt x="25400" y="25400"/>
                    </a:lnTo>
                    <a:lnTo>
                      <a:pt x="0" y="142240"/>
                    </a:lnTo>
                    <a:lnTo>
                      <a:pt x="50800" y="340360"/>
                    </a:lnTo>
                    <a:lnTo>
                      <a:pt x="106680" y="619760"/>
                    </a:lnTo>
                    <a:lnTo>
                      <a:pt x="106680" y="635000"/>
                    </a:lnTo>
                    <a:lnTo>
                      <a:pt x="121920" y="64516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" name="グループ化 6"/>
          <p:cNvGrpSpPr/>
          <p:nvPr/>
        </p:nvGrpSpPr>
        <p:grpSpPr>
          <a:xfrm>
            <a:off x="4135809" y="4963998"/>
            <a:ext cx="1263885" cy="1416908"/>
            <a:chOff x="4135809" y="4963998"/>
            <a:chExt cx="1263885" cy="1416908"/>
          </a:xfrm>
        </p:grpSpPr>
        <p:grpSp>
          <p:nvGrpSpPr>
            <p:cNvPr id="91" name="グループ化 90"/>
            <p:cNvGrpSpPr/>
            <p:nvPr/>
          </p:nvGrpSpPr>
          <p:grpSpPr>
            <a:xfrm>
              <a:off x="4538372" y="4963998"/>
              <a:ext cx="577802" cy="1100699"/>
              <a:chOff x="2819400" y="1574800"/>
              <a:chExt cx="1122680" cy="2138680"/>
            </a:xfrm>
          </p:grpSpPr>
          <p:sp>
            <p:nvSpPr>
              <p:cNvPr id="92" name="フリーフォーム 91"/>
              <p:cNvSpPr/>
              <p:nvPr/>
            </p:nvSpPr>
            <p:spPr bwMode="auto">
              <a:xfrm>
                <a:off x="2819400" y="1574800"/>
                <a:ext cx="1122680" cy="2138680"/>
              </a:xfrm>
              <a:custGeom>
                <a:avLst/>
                <a:gdLst>
                  <a:gd name="connsiteX0" fmla="*/ 878840 w 1122680"/>
                  <a:gd name="connsiteY0" fmla="*/ 528320 h 2138680"/>
                  <a:gd name="connsiteX1" fmla="*/ 619760 w 1122680"/>
                  <a:gd name="connsiteY1" fmla="*/ 320040 h 2138680"/>
                  <a:gd name="connsiteX2" fmla="*/ 431800 w 1122680"/>
                  <a:gd name="connsiteY2" fmla="*/ 25400 h 2138680"/>
                  <a:gd name="connsiteX3" fmla="*/ 259080 w 1122680"/>
                  <a:gd name="connsiteY3" fmla="*/ 0 h 2138680"/>
                  <a:gd name="connsiteX4" fmla="*/ 193040 w 1122680"/>
                  <a:gd name="connsiteY4" fmla="*/ 121920 h 2138680"/>
                  <a:gd name="connsiteX5" fmla="*/ 294640 w 1122680"/>
                  <a:gd name="connsiteY5" fmla="*/ 421640 h 2138680"/>
                  <a:gd name="connsiteX6" fmla="*/ 386080 w 1122680"/>
                  <a:gd name="connsiteY6" fmla="*/ 609600 h 2138680"/>
                  <a:gd name="connsiteX7" fmla="*/ 147320 w 1122680"/>
                  <a:gd name="connsiteY7" fmla="*/ 873760 h 2138680"/>
                  <a:gd name="connsiteX8" fmla="*/ 0 w 1122680"/>
                  <a:gd name="connsiteY8" fmla="*/ 1346200 h 2138680"/>
                  <a:gd name="connsiteX9" fmla="*/ 45720 w 1122680"/>
                  <a:gd name="connsiteY9" fmla="*/ 1767840 h 2138680"/>
                  <a:gd name="connsiteX10" fmla="*/ 162560 w 1122680"/>
                  <a:gd name="connsiteY10" fmla="*/ 1910080 h 2138680"/>
                  <a:gd name="connsiteX11" fmla="*/ 259080 w 1122680"/>
                  <a:gd name="connsiteY11" fmla="*/ 1828800 h 2138680"/>
                  <a:gd name="connsiteX12" fmla="*/ 406400 w 1122680"/>
                  <a:gd name="connsiteY12" fmla="*/ 2072640 h 2138680"/>
                  <a:gd name="connsiteX13" fmla="*/ 533400 w 1122680"/>
                  <a:gd name="connsiteY13" fmla="*/ 2098040 h 2138680"/>
                  <a:gd name="connsiteX14" fmla="*/ 614680 w 1122680"/>
                  <a:gd name="connsiteY14" fmla="*/ 2006600 h 2138680"/>
                  <a:gd name="connsiteX15" fmla="*/ 695960 w 1122680"/>
                  <a:gd name="connsiteY15" fmla="*/ 2138680 h 2138680"/>
                  <a:gd name="connsiteX16" fmla="*/ 787400 w 1122680"/>
                  <a:gd name="connsiteY16" fmla="*/ 2138680 h 2138680"/>
                  <a:gd name="connsiteX17" fmla="*/ 843280 w 1122680"/>
                  <a:gd name="connsiteY17" fmla="*/ 2057400 h 2138680"/>
                  <a:gd name="connsiteX18" fmla="*/ 929640 w 1122680"/>
                  <a:gd name="connsiteY18" fmla="*/ 2067560 h 2138680"/>
                  <a:gd name="connsiteX19" fmla="*/ 990600 w 1122680"/>
                  <a:gd name="connsiteY19" fmla="*/ 1971040 h 2138680"/>
                  <a:gd name="connsiteX20" fmla="*/ 934720 w 1122680"/>
                  <a:gd name="connsiteY20" fmla="*/ 1833880 h 2138680"/>
                  <a:gd name="connsiteX21" fmla="*/ 904240 w 1122680"/>
                  <a:gd name="connsiteY21" fmla="*/ 1696720 h 2138680"/>
                  <a:gd name="connsiteX22" fmla="*/ 1046480 w 1122680"/>
                  <a:gd name="connsiteY22" fmla="*/ 1447800 h 2138680"/>
                  <a:gd name="connsiteX23" fmla="*/ 1122680 w 1122680"/>
                  <a:gd name="connsiteY23" fmla="*/ 1056640 h 2138680"/>
                  <a:gd name="connsiteX24" fmla="*/ 980440 w 1122680"/>
                  <a:gd name="connsiteY24" fmla="*/ 787400 h 2138680"/>
                  <a:gd name="connsiteX25" fmla="*/ 934720 w 1122680"/>
                  <a:gd name="connsiteY25" fmla="*/ 563880 h 2138680"/>
                  <a:gd name="connsiteX26" fmla="*/ 878840 w 1122680"/>
                  <a:gd name="connsiteY26" fmla="*/ 528320 h 213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122680" h="2138680">
                    <a:moveTo>
                      <a:pt x="878840" y="528320"/>
                    </a:moveTo>
                    <a:lnTo>
                      <a:pt x="619760" y="320040"/>
                    </a:lnTo>
                    <a:lnTo>
                      <a:pt x="431800" y="25400"/>
                    </a:lnTo>
                    <a:lnTo>
                      <a:pt x="259080" y="0"/>
                    </a:lnTo>
                    <a:lnTo>
                      <a:pt x="193040" y="121920"/>
                    </a:lnTo>
                    <a:lnTo>
                      <a:pt x="294640" y="421640"/>
                    </a:lnTo>
                    <a:lnTo>
                      <a:pt x="386080" y="609600"/>
                    </a:lnTo>
                    <a:lnTo>
                      <a:pt x="147320" y="873760"/>
                    </a:lnTo>
                    <a:lnTo>
                      <a:pt x="0" y="1346200"/>
                    </a:lnTo>
                    <a:lnTo>
                      <a:pt x="45720" y="1767840"/>
                    </a:lnTo>
                    <a:lnTo>
                      <a:pt x="162560" y="1910080"/>
                    </a:lnTo>
                    <a:lnTo>
                      <a:pt x="259080" y="1828800"/>
                    </a:lnTo>
                    <a:lnTo>
                      <a:pt x="406400" y="2072640"/>
                    </a:lnTo>
                    <a:lnTo>
                      <a:pt x="533400" y="2098040"/>
                    </a:lnTo>
                    <a:lnTo>
                      <a:pt x="614680" y="2006600"/>
                    </a:lnTo>
                    <a:lnTo>
                      <a:pt x="695960" y="2138680"/>
                    </a:lnTo>
                    <a:lnTo>
                      <a:pt x="787400" y="2138680"/>
                    </a:lnTo>
                    <a:lnTo>
                      <a:pt x="843280" y="2057400"/>
                    </a:lnTo>
                    <a:lnTo>
                      <a:pt x="929640" y="2067560"/>
                    </a:lnTo>
                    <a:lnTo>
                      <a:pt x="990600" y="1971040"/>
                    </a:lnTo>
                    <a:lnTo>
                      <a:pt x="934720" y="1833880"/>
                    </a:lnTo>
                    <a:lnTo>
                      <a:pt x="904240" y="1696720"/>
                    </a:lnTo>
                    <a:lnTo>
                      <a:pt x="1046480" y="1447800"/>
                    </a:lnTo>
                    <a:lnTo>
                      <a:pt x="1122680" y="1056640"/>
                    </a:lnTo>
                    <a:lnTo>
                      <a:pt x="980440" y="787400"/>
                    </a:lnTo>
                    <a:lnTo>
                      <a:pt x="934720" y="563880"/>
                    </a:lnTo>
                    <a:lnTo>
                      <a:pt x="878840" y="528320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 92"/>
              <p:cNvSpPr/>
              <p:nvPr/>
            </p:nvSpPr>
            <p:spPr bwMode="auto">
              <a:xfrm>
                <a:off x="3083560" y="2753360"/>
                <a:ext cx="147320" cy="655320"/>
              </a:xfrm>
              <a:custGeom>
                <a:avLst/>
                <a:gdLst>
                  <a:gd name="connsiteX0" fmla="*/ 147320 w 147320"/>
                  <a:gd name="connsiteY0" fmla="*/ 0 h 655320"/>
                  <a:gd name="connsiteX1" fmla="*/ 40640 w 147320"/>
                  <a:gd name="connsiteY1" fmla="*/ 248920 h 655320"/>
                  <a:gd name="connsiteX2" fmla="*/ 5080 w 147320"/>
                  <a:gd name="connsiteY2" fmla="*/ 502920 h 655320"/>
                  <a:gd name="connsiteX3" fmla="*/ 5080 w 147320"/>
                  <a:gd name="connsiteY3" fmla="*/ 640080 h 655320"/>
                  <a:gd name="connsiteX4" fmla="*/ 0 w 147320"/>
                  <a:gd name="connsiteY4" fmla="*/ 655320 h 6553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320" h="655320">
                    <a:moveTo>
                      <a:pt x="147320" y="0"/>
                    </a:moveTo>
                    <a:lnTo>
                      <a:pt x="40640" y="248920"/>
                    </a:lnTo>
                    <a:lnTo>
                      <a:pt x="5080" y="502920"/>
                    </a:lnTo>
                    <a:lnTo>
                      <a:pt x="5080" y="640080"/>
                    </a:lnTo>
                    <a:lnTo>
                      <a:pt x="0" y="65532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" name="フリーフォーム 93"/>
              <p:cNvSpPr/>
              <p:nvPr/>
            </p:nvSpPr>
            <p:spPr bwMode="auto">
              <a:xfrm>
                <a:off x="3322320" y="2997200"/>
                <a:ext cx="111760" cy="604520"/>
              </a:xfrm>
              <a:custGeom>
                <a:avLst/>
                <a:gdLst>
                  <a:gd name="connsiteX0" fmla="*/ 111760 w 111760"/>
                  <a:gd name="connsiteY0" fmla="*/ 604520 h 604520"/>
                  <a:gd name="connsiteX1" fmla="*/ 106680 w 111760"/>
                  <a:gd name="connsiteY1" fmla="*/ 513080 h 604520"/>
                  <a:gd name="connsiteX2" fmla="*/ 5080 w 111760"/>
                  <a:gd name="connsiteY2" fmla="*/ 340360 h 604520"/>
                  <a:gd name="connsiteX3" fmla="*/ 0 w 111760"/>
                  <a:gd name="connsiteY3" fmla="*/ 152400 h 604520"/>
                  <a:gd name="connsiteX4" fmla="*/ 25400 w 111760"/>
                  <a:gd name="connsiteY4" fmla="*/ 0 h 604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760" h="604520">
                    <a:moveTo>
                      <a:pt x="111760" y="604520"/>
                    </a:moveTo>
                    <a:lnTo>
                      <a:pt x="106680" y="513080"/>
                    </a:lnTo>
                    <a:lnTo>
                      <a:pt x="5080" y="340360"/>
                    </a:lnTo>
                    <a:lnTo>
                      <a:pt x="0" y="152400"/>
                    </a:lnTo>
                    <a:lnTo>
                      <a:pt x="25400" y="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フリーフォーム 94"/>
              <p:cNvSpPr/>
              <p:nvPr/>
            </p:nvSpPr>
            <p:spPr bwMode="auto">
              <a:xfrm>
                <a:off x="3566160" y="3205480"/>
                <a:ext cx="91440" cy="426720"/>
              </a:xfrm>
              <a:custGeom>
                <a:avLst/>
                <a:gdLst>
                  <a:gd name="connsiteX0" fmla="*/ 0 w 91440"/>
                  <a:gd name="connsiteY0" fmla="*/ 0 h 426720"/>
                  <a:gd name="connsiteX1" fmla="*/ 5080 w 91440"/>
                  <a:gd name="connsiteY1" fmla="*/ 187960 h 426720"/>
                  <a:gd name="connsiteX2" fmla="*/ 50800 w 91440"/>
                  <a:gd name="connsiteY2" fmla="*/ 294640 h 426720"/>
                  <a:gd name="connsiteX3" fmla="*/ 91440 w 91440"/>
                  <a:gd name="connsiteY3" fmla="*/ 375920 h 426720"/>
                  <a:gd name="connsiteX4" fmla="*/ 86360 w 91440"/>
                  <a:gd name="connsiteY4" fmla="*/ 426720 h 426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1440" h="426720">
                    <a:moveTo>
                      <a:pt x="0" y="0"/>
                    </a:moveTo>
                    <a:lnTo>
                      <a:pt x="5080" y="187960"/>
                    </a:lnTo>
                    <a:lnTo>
                      <a:pt x="50800" y="294640"/>
                    </a:lnTo>
                    <a:lnTo>
                      <a:pt x="91440" y="375920"/>
                    </a:lnTo>
                    <a:lnTo>
                      <a:pt x="86360" y="42672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3" name="グループ化 102"/>
            <p:cNvGrpSpPr/>
            <p:nvPr/>
          </p:nvGrpSpPr>
          <p:grpSpPr>
            <a:xfrm>
              <a:off x="4544757" y="5199288"/>
              <a:ext cx="854937" cy="891540"/>
              <a:chOff x="4315460" y="1803400"/>
              <a:chExt cx="1661160" cy="1732280"/>
            </a:xfrm>
          </p:grpSpPr>
          <p:sp>
            <p:nvSpPr>
              <p:cNvPr id="104" name="フリーフォーム 103"/>
              <p:cNvSpPr/>
              <p:nvPr/>
            </p:nvSpPr>
            <p:spPr bwMode="auto">
              <a:xfrm>
                <a:off x="4315460" y="1803400"/>
                <a:ext cx="1661160" cy="1732280"/>
              </a:xfrm>
              <a:custGeom>
                <a:avLst/>
                <a:gdLst>
                  <a:gd name="connsiteX0" fmla="*/ 1513840 w 1661160"/>
                  <a:gd name="connsiteY0" fmla="*/ 762000 h 1732280"/>
                  <a:gd name="connsiteX1" fmla="*/ 1229360 w 1661160"/>
                  <a:gd name="connsiteY1" fmla="*/ 335280 h 1732280"/>
                  <a:gd name="connsiteX2" fmla="*/ 873760 w 1661160"/>
                  <a:gd name="connsiteY2" fmla="*/ 106680 h 1732280"/>
                  <a:gd name="connsiteX3" fmla="*/ 624840 w 1661160"/>
                  <a:gd name="connsiteY3" fmla="*/ 0 h 1732280"/>
                  <a:gd name="connsiteX4" fmla="*/ 259080 w 1661160"/>
                  <a:gd name="connsiteY4" fmla="*/ 5080 h 1732280"/>
                  <a:gd name="connsiteX5" fmla="*/ 40640 w 1661160"/>
                  <a:gd name="connsiteY5" fmla="*/ 91440 h 1732280"/>
                  <a:gd name="connsiteX6" fmla="*/ 55880 w 1661160"/>
                  <a:gd name="connsiteY6" fmla="*/ 187960 h 1732280"/>
                  <a:gd name="connsiteX7" fmla="*/ 76200 w 1661160"/>
                  <a:gd name="connsiteY7" fmla="*/ 228600 h 1732280"/>
                  <a:gd name="connsiteX8" fmla="*/ 0 w 1661160"/>
                  <a:gd name="connsiteY8" fmla="*/ 325120 h 1732280"/>
                  <a:gd name="connsiteX9" fmla="*/ 30480 w 1661160"/>
                  <a:gd name="connsiteY9" fmla="*/ 467360 h 1732280"/>
                  <a:gd name="connsiteX10" fmla="*/ 269240 w 1661160"/>
                  <a:gd name="connsiteY10" fmla="*/ 538480 h 1732280"/>
                  <a:gd name="connsiteX11" fmla="*/ 391160 w 1661160"/>
                  <a:gd name="connsiteY11" fmla="*/ 558800 h 1732280"/>
                  <a:gd name="connsiteX12" fmla="*/ 401320 w 1661160"/>
                  <a:gd name="connsiteY12" fmla="*/ 685800 h 1732280"/>
                  <a:gd name="connsiteX13" fmla="*/ 695960 w 1661160"/>
                  <a:gd name="connsiteY13" fmla="*/ 777240 h 1732280"/>
                  <a:gd name="connsiteX14" fmla="*/ 685800 w 1661160"/>
                  <a:gd name="connsiteY14" fmla="*/ 960120 h 1732280"/>
                  <a:gd name="connsiteX15" fmla="*/ 807720 w 1661160"/>
                  <a:gd name="connsiteY15" fmla="*/ 1209040 h 1732280"/>
                  <a:gd name="connsiteX16" fmla="*/ 1005840 w 1661160"/>
                  <a:gd name="connsiteY16" fmla="*/ 1432560 h 1732280"/>
                  <a:gd name="connsiteX17" fmla="*/ 1143000 w 1661160"/>
                  <a:gd name="connsiteY17" fmla="*/ 1651000 h 1732280"/>
                  <a:gd name="connsiteX18" fmla="*/ 1483360 w 1661160"/>
                  <a:gd name="connsiteY18" fmla="*/ 1732280 h 1732280"/>
                  <a:gd name="connsiteX19" fmla="*/ 1640840 w 1661160"/>
                  <a:gd name="connsiteY19" fmla="*/ 1437640 h 1732280"/>
                  <a:gd name="connsiteX20" fmla="*/ 1661160 w 1661160"/>
                  <a:gd name="connsiteY20" fmla="*/ 1036320 h 1732280"/>
                  <a:gd name="connsiteX21" fmla="*/ 1513840 w 1661160"/>
                  <a:gd name="connsiteY21" fmla="*/ 762000 h 1732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61160" h="1732280">
                    <a:moveTo>
                      <a:pt x="1513840" y="762000"/>
                    </a:moveTo>
                    <a:lnTo>
                      <a:pt x="1229360" y="335280"/>
                    </a:lnTo>
                    <a:lnTo>
                      <a:pt x="873760" y="106680"/>
                    </a:lnTo>
                    <a:lnTo>
                      <a:pt x="624840" y="0"/>
                    </a:lnTo>
                    <a:lnTo>
                      <a:pt x="259080" y="5080"/>
                    </a:lnTo>
                    <a:lnTo>
                      <a:pt x="40640" y="91440"/>
                    </a:lnTo>
                    <a:lnTo>
                      <a:pt x="55880" y="187960"/>
                    </a:lnTo>
                    <a:lnTo>
                      <a:pt x="76200" y="228600"/>
                    </a:lnTo>
                    <a:lnTo>
                      <a:pt x="0" y="325120"/>
                    </a:lnTo>
                    <a:lnTo>
                      <a:pt x="30480" y="467360"/>
                    </a:lnTo>
                    <a:lnTo>
                      <a:pt x="269240" y="538480"/>
                    </a:lnTo>
                    <a:lnTo>
                      <a:pt x="391160" y="558800"/>
                    </a:lnTo>
                    <a:lnTo>
                      <a:pt x="401320" y="685800"/>
                    </a:lnTo>
                    <a:lnTo>
                      <a:pt x="695960" y="777240"/>
                    </a:lnTo>
                    <a:lnTo>
                      <a:pt x="685800" y="960120"/>
                    </a:lnTo>
                    <a:lnTo>
                      <a:pt x="807720" y="1209040"/>
                    </a:lnTo>
                    <a:lnTo>
                      <a:pt x="1005840" y="1432560"/>
                    </a:lnTo>
                    <a:lnTo>
                      <a:pt x="1143000" y="1651000"/>
                    </a:lnTo>
                    <a:lnTo>
                      <a:pt x="1483360" y="1732280"/>
                    </a:lnTo>
                    <a:lnTo>
                      <a:pt x="1640840" y="1437640"/>
                    </a:lnTo>
                    <a:lnTo>
                      <a:pt x="1661160" y="1036320"/>
                    </a:lnTo>
                    <a:lnTo>
                      <a:pt x="1513840" y="762000"/>
                    </a:ln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 104"/>
              <p:cNvSpPr/>
              <p:nvPr/>
            </p:nvSpPr>
            <p:spPr bwMode="auto">
              <a:xfrm>
                <a:off x="5036820" y="2575560"/>
                <a:ext cx="381000" cy="248920"/>
              </a:xfrm>
              <a:custGeom>
                <a:avLst/>
                <a:gdLst>
                  <a:gd name="connsiteX0" fmla="*/ 0 w 381000"/>
                  <a:gd name="connsiteY0" fmla="*/ 0 h 248920"/>
                  <a:gd name="connsiteX1" fmla="*/ 187960 w 381000"/>
                  <a:gd name="connsiteY1" fmla="*/ 187960 h 248920"/>
                  <a:gd name="connsiteX2" fmla="*/ 381000 w 381000"/>
                  <a:gd name="connsiteY2" fmla="*/ 248920 h 248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0" h="248920">
                    <a:moveTo>
                      <a:pt x="0" y="0"/>
                    </a:moveTo>
                    <a:lnTo>
                      <a:pt x="187960" y="187960"/>
                    </a:lnTo>
                    <a:lnTo>
                      <a:pt x="381000" y="24892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6" name="フリーフォーム 105"/>
              <p:cNvSpPr/>
              <p:nvPr/>
            </p:nvSpPr>
            <p:spPr bwMode="auto">
              <a:xfrm>
                <a:off x="4686300" y="2199640"/>
                <a:ext cx="899160" cy="365760"/>
              </a:xfrm>
              <a:custGeom>
                <a:avLst/>
                <a:gdLst>
                  <a:gd name="connsiteX0" fmla="*/ 10160 w 899160"/>
                  <a:gd name="connsiteY0" fmla="*/ 142240 h 365760"/>
                  <a:gd name="connsiteX1" fmla="*/ 0 w 899160"/>
                  <a:gd name="connsiteY1" fmla="*/ 55880 h 365760"/>
                  <a:gd name="connsiteX2" fmla="*/ 81280 w 899160"/>
                  <a:gd name="connsiteY2" fmla="*/ 0 h 365760"/>
                  <a:gd name="connsiteX3" fmla="*/ 289560 w 899160"/>
                  <a:gd name="connsiteY3" fmla="*/ 86360 h 365760"/>
                  <a:gd name="connsiteX4" fmla="*/ 640080 w 899160"/>
                  <a:gd name="connsiteY4" fmla="*/ 182880 h 365760"/>
                  <a:gd name="connsiteX5" fmla="*/ 899160 w 899160"/>
                  <a:gd name="connsiteY5" fmla="*/ 365760 h 365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99160" h="365760">
                    <a:moveTo>
                      <a:pt x="10160" y="142240"/>
                    </a:moveTo>
                    <a:lnTo>
                      <a:pt x="0" y="55880"/>
                    </a:lnTo>
                    <a:lnTo>
                      <a:pt x="81280" y="0"/>
                    </a:lnTo>
                    <a:lnTo>
                      <a:pt x="289560" y="86360"/>
                    </a:lnTo>
                    <a:lnTo>
                      <a:pt x="640080" y="182880"/>
                    </a:lnTo>
                    <a:lnTo>
                      <a:pt x="899160" y="36576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フリーフォーム 106"/>
              <p:cNvSpPr/>
              <p:nvPr/>
            </p:nvSpPr>
            <p:spPr bwMode="auto">
              <a:xfrm>
                <a:off x="4391660" y="2026920"/>
                <a:ext cx="1000760" cy="187960"/>
              </a:xfrm>
              <a:custGeom>
                <a:avLst/>
                <a:gdLst>
                  <a:gd name="connsiteX0" fmla="*/ 0 w 1000760"/>
                  <a:gd name="connsiteY0" fmla="*/ 0 h 187960"/>
                  <a:gd name="connsiteX1" fmla="*/ 355600 w 1000760"/>
                  <a:gd name="connsiteY1" fmla="*/ 10160 h 187960"/>
                  <a:gd name="connsiteX2" fmla="*/ 741680 w 1000760"/>
                  <a:gd name="connsiteY2" fmla="*/ 86360 h 187960"/>
                  <a:gd name="connsiteX3" fmla="*/ 1000760 w 1000760"/>
                  <a:gd name="connsiteY3" fmla="*/ 187960 h 18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00760" h="187960">
                    <a:moveTo>
                      <a:pt x="0" y="0"/>
                    </a:moveTo>
                    <a:lnTo>
                      <a:pt x="355600" y="10160"/>
                    </a:lnTo>
                    <a:lnTo>
                      <a:pt x="741680" y="86360"/>
                    </a:lnTo>
                    <a:lnTo>
                      <a:pt x="1000760" y="18796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フリーフォーム 107"/>
              <p:cNvSpPr/>
              <p:nvPr/>
            </p:nvSpPr>
            <p:spPr bwMode="auto">
              <a:xfrm>
                <a:off x="5224780" y="2494280"/>
                <a:ext cx="492760" cy="645160"/>
              </a:xfrm>
              <a:custGeom>
                <a:avLst/>
                <a:gdLst>
                  <a:gd name="connsiteX0" fmla="*/ 492760 w 492760"/>
                  <a:gd name="connsiteY0" fmla="*/ 396240 h 645160"/>
                  <a:gd name="connsiteX1" fmla="*/ 284480 w 492760"/>
                  <a:gd name="connsiteY1" fmla="*/ 223520 h 645160"/>
                  <a:gd name="connsiteX2" fmla="*/ 203200 w 492760"/>
                  <a:gd name="connsiteY2" fmla="*/ 106680 h 645160"/>
                  <a:gd name="connsiteX3" fmla="*/ 152400 w 492760"/>
                  <a:gd name="connsiteY3" fmla="*/ 0 h 645160"/>
                  <a:gd name="connsiteX4" fmla="*/ 25400 w 492760"/>
                  <a:gd name="connsiteY4" fmla="*/ 25400 h 645160"/>
                  <a:gd name="connsiteX5" fmla="*/ 0 w 492760"/>
                  <a:gd name="connsiteY5" fmla="*/ 142240 h 645160"/>
                  <a:gd name="connsiteX6" fmla="*/ 50800 w 492760"/>
                  <a:gd name="connsiteY6" fmla="*/ 340360 h 645160"/>
                  <a:gd name="connsiteX7" fmla="*/ 106680 w 492760"/>
                  <a:gd name="connsiteY7" fmla="*/ 619760 h 645160"/>
                  <a:gd name="connsiteX8" fmla="*/ 106680 w 492760"/>
                  <a:gd name="connsiteY8" fmla="*/ 635000 h 645160"/>
                  <a:gd name="connsiteX9" fmla="*/ 121920 w 492760"/>
                  <a:gd name="connsiteY9" fmla="*/ 645160 h 645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92760" h="645160">
                    <a:moveTo>
                      <a:pt x="492760" y="396240"/>
                    </a:moveTo>
                    <a:lnTo>
                      <a:pt x="284480" y="223520"/>
                    </a:lnTo>
                    <a:lnTo>
                      <a:pt x="203200" y="106680"/>
                    </a:lnTo>
                    <a:lnTo>
                      <a:pt x="152400" y="0"/>
                    </a:lnTo>
                    <a:lnTo>
                      <a:pt x="25400" y="25400"/>
                    </a:lnTo>
                    <a:lnTo>
                      <a:pt x="0" y="142240"/>
                    </a:lnTo>
                    <a:lnTo>
                      <a:pt x="50800" y="340360"/>
                    </a:lnTo>
                    <a:lnTo>
                      <a:pt x="106680" y="619760"/>
                    </a:lnTo>
                    <a:lnTo>
                      <a:pt x="106680" y="635000"/>
                    </a:lnTo>
                    <a:lnTo>
                      <a:pt x="121920" y="64516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9" name="AutoShape 155"/>
            <p:cNvSpPr>
              <a:spLocks noChangeArrowheads="1"/>
            </p:cNvSpPr>
            <p:nvPr/>
          </p:nvSpPr>
          <p:spPr bwMode="auto">
            <a:xfrm rot="1800000">
              <a:off x="4135809" y="5886262"/>
              <a:ext cx="525905" cy="494644"/>
            </a:xfrm>
            <a:prstGeom prst="irregularSeal2">
              <a:avLst/>
            </a:prstGeom>
            <a:solidFill>
              <a:srgbClr val="FFCC0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6186031" y="4923857"/>
            <a:ext cx="1149310" cy="1144133"/>
            <a:chOff x="6186031" y="4923857"/>
            <a:chExt cx="1149310" cy="1144133"/>
          </a:xfrm>
        </p:grpSpPr>
        <p:grpSp>
          <p:nvGrpSpPr>
            <p:cNvPr id="110" name="グループ化 109"/>
            <p:cNvGrpSpPr/>
            <p:nvPr/>
          </p:nvGrpSpPr>
          <p:grpSpPr>
            <a:xfrm>
              <a:off x="6186031" y="4923857"/>
              <a:ext cx="647134" cy="1144133"/>
              <a:chOff x="3484880" y="2067560"/>
              <a:chExt cx="1270000" cy="2245360"/>
            </a:xfrm>
          </p:grpSpPr>
          <p:sp>
            <p:nvSpPr>
              <p:cNvPr id="111" name="フリーフォーム 110"/>
              <p:cNvSpPr/>
              <p:nvPr/>
            </p:nvSpPr>
            <p:spPr bwMode="auto">
              <a:xfrm>
                <a:off x="3484880" y="2128520"/>
                <a:ext cx="1270000" cy="2184400"/>
              </a:xfrm>
              <a:custGeom>
                <a:avLst/>
                <a:gdLst>
                  <a:gd name="connsiteX0" fmla="*/ 467360 w 1270000"/>
                  <a:gd name="connsiteY0" fmla="*/ 101600 h 2184400"/>
                  <a:gd name="connsiteX1" fmla="*/ 218440 w 1270000"/>
                  <a:gd name="connsiteY1" fmla="*/ 533400 h 2184400"/>
                  <a:gd name="connsiteX2" fmla="*/ 0 w 1270000"/>
                  <a:gd name="connsiteY2" fmla="*/ 746760 h 2184400"/>
                  <a:gd name="connsiteX3" fmla="*/ 10160 w 1270000"/>
                  <a:gd name="connsiteY3" fmla="*/ 1198880 h 2184400"/>
                  <a:gd name="connsiteX4" fmla="*/ 10160 w 1270000"/>
                  <a:gd name="connsiteY4" fmla="*/ 1244600 h 2184400"/>
                  <a:gd name="connsiteX5" fmla="*/ 182880 w 1270000"/>
                  <a:gd name="connsiteY5" fmla="*/ 1722120 h 2184400"/>
                  <a:gd name="connsiteX6" fmla="*/ 472440 w 1270000"/>
                  <a:gd name="connsiteY6" fmla="*/ 1991360 h 2184400"/>
                  <a:gd name="connsiteX7" fmla="*/ 914400 w 1270000"/>
                  <a:gd name="connsiteY7" fmla="*/ 2184400 h 2184400"/>
                  <a:gd name="connsiteX8" fmla="*/ 1173480 w 1270000"/>
                  <a:gd name="connsiteY8" fmla="*/ 2184400 h 2184400"/>
                  <a:gd name="connsiteX9" fmla="*/ 1178560 w 1270000"/>
                  <a:gd name="connsiteY9" fmla="*/ 2087880 h 2184400"/>
                  <a:gd name="connsiteX10" fmla="*/ 1209040 w 1270000"/>
                  <a:gd name="connsiteY10" fmla="*/ 2016760 h 2184400"/>
                  <a:gd name="connsiteX11" fmla="*/ 1193800 w 1270000"/>
                  <a:gd name="connsiteY11" fmla="*/ 1960880 h 2184400"/>
                  <a:gd name="connsiteX12" fmla="*/ 970280 w 1270000"/>
                  <a:gd name="connsiteY12" fmla="*/ 1884680 h 2184400"/>
                  <a:gd name="connsiteX13" fmla="*/ 812800 w 1270000"/>
                  <a:gd name="connsiteY13" fmla="*/ 1681480 h 2184400"/>
                  <a:gd name="connsiteX14" fmla="*/ 635000 w 1270000"/>
                  <a:gd name="connsiteY14" fmla="*/ 1046480 h 2184400"/>
                  <a:gd name="connsiteX15" fmla="*/ 883920 w 1270000"/>
                  <a:gd name="connsiteY15" fmla="*/ 716280 h 2184400"/>
                  <a:gd name="connsiteX16" fmla="*/ 873760 w 1270000"/>
                  <a:gd name="connsiteY16" fmla="*/ 426720 h 2184400"/>
                  <a:gd name="connsiteX17" fmla="*/ 1071880 w 1270000"/>
                  <a:gd name="connsiteY17" fmla="*/ 116840 h 2184400"/>
                  <a:gd name="connsiteX18" fmla="*/ 1270000 w 1270000"/>
                  <a:gd name="connsiteY18" fmla="*/ 0 h 218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70000" h="2184400">
                    <a:moveTo>
                      <a:pt x="467360" y="101600"/>
                    </a:moveTo>
                    <a:lnTo>
                      <a:pt x="218440" y="533400"/>
                    </a:lnTo>
                    <a:lnTo>
                      <a:pt x="0" y="746760"/>
                    </a:lnTo>
                    <a:lnTo>
                      <a:pt x="10160" y="1198880"/>
                    </a:lnTo>
                    <a:lnTo>
                      <a:pt x="10160" y="1244600"/>
                    </a:lnTo>
                    <a:lnTo>
                      <a:pt x="182880" y="1722120"/>
                    </a:lnTo>
                    <a:lnTo>
                      <a:pt x="472440" y="1991360"/>
                    </a:lnTo>
                    <a:lnTo>
                      <a:pt x="914400" y="2184400"/>
                    </a:lnTo>
                    <a:lnTo>
                      <a:pt x="1173480" y="2184400"/>
                    </a:lnTo>
                    <a:lnTo>
                      <a:pt x="1178560" y="2087880"/>
                    </a:lnTo>
                    <a:lnTo>
                      <a:pt x="1209040" y="2016760"/>
                    </a:lnTo>
                    <a:lnTo>
                      <a:pt x="1193800" y="1960880"/>
                    </a:lnTo>
                    <a:lnTo>
                      <a:pt x="970280" y="1884680"/>
                    </a:lnTo>
                    <a:lnTo>
                      <a:pt x="812800" y="1681480"/>
                    </a:lnTo>
                    <a:lnTo>
                      <a:pt x="635000" y="1046480"/>
                    </a:lnTo>
                    <a:lnTo>
                      <a:pt x="883920" y="716280"/>
                    </a:lnTo>
                    <a:lnTo>
                      <a:pt x="873760" y="426720"/>
                    </a:lnTo>
                    <a:lnTo>
                      <a:pt x="1071880" y="116840"/>
                    </a:lnTo>
                    <a:lnTo>
                      <a:pt x="1270000" y="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2" name="フリーフォーム 111"/>
              <p:cNvSpPr/>
              <p:nvPr/>
            </p:nvSpPr>
            <p:spPr bwMode="auto">
              <a:xfrm>
                <a:off x="3977640" y="3596640"/>
                <a:ext cx="665480" cy="594360"/>
              </a:xfrm>
              <a:custGeom>
                <a:avLst/>
                <a:gdLst>
                  <a:gd name="connsiteX0" fmla="*/ 0 w 665480"/>
                  <a:gd name="connsiteY0" fmla="*/ 0 h 594360"/>
                  <a:gd name="connsiteX1" fmla="*/ 81280 w 665480"/>
                  <a:gd name="connsiteY1" fmla="*/ 340360 h 594360"/>
                  <a:gd name="connsiteX2" fmla="*/ 386080 w 665480"/>
                  <a:gd name="connsiteY2" fmla="*/ 502920 h 594360"/>
                  <a:gd name="connsiteX3" fmla="*/ 584200 w 665480"/>
                  <a:gd name="connsiteY3" fmla="*/ 502920 h 594360"/>
                  <a:gd name="connsiteX4" fmla="*/ 665480 w 665480"/>
                  <a:gd name="connsiteY4" fmla="*/ 594360 h 594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5480" h="594360">
                    <a:moveTo>
                      <a:pt x="0" y="0"/>
                    </a:moveTo>
                    <a:lnTo>
                      <a:pt x="81280" y="340360"/>
                    </a:lnTo>
                    <a:lnTo>
                      <a:pt x="386080" y="502920"/>
                    </a:lnTo>
                    <a:lnTo>
                      <a:pt x="584200" y="502920"/>
                    </a:lnTo>
                    <a:lnTo>
                      <a:pt x="665480" y="59436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3" name="フリーフォーム 112"/>
              <p:cNvSpPr/>
              <p:nvPr/>
            </p:nvSpPr>
            <p:spPr bwMode="auto">
              <a:xfrm>
                <a:off x="4140200" y="3672840"/>
                <a:ext cx="299720" cy="360680"/>
              </a:xfrm>
              <a:custGeom>
                <a:avLst/>
                <a:gdLst>
                  <a:gd name="connsiteX0" fmla="*/ 0 w 299720"/>
                  <a:gd name="connsiteY0" fmla="*/ 0 h 360680"/>
                  <a:gd name="connsiteX1" fmla="*/ 81280 w 299720"/>
                  <a:gd name="connsiteY1" fmla="*/ 243840 h 360680"/>
                  <a:gd name="connsiteX2" fmla="*/ 299720 w 299720"/>
                  <a:gd name="connsiteY2" fmla="*/ 360680 h 36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9720" h="360680">
                    <a:moveTo>
                      <a:pt x="0" y="0"/>
                    </a:moveTo>
                    <a:lnTo>
                      <a:pt x="81280" y="243840"/>
                    </a:lnTo>
                    <a:lnTo>
                      <a:pt x="299720" y="36068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" name="フリーフォーム 113"/>
              <p:cNvSpPr/>
              <p:nvPr/>
            </p:nvSpPr>
            <p:spPr bwMode="auto">
              <a:xfrm>
                <a:off x="3698240" y="2067560"/>
                <a:ext cx="508000" cy="685800"/>
              </a:xfrm>
              <a:custGeom>
                <a:avLst/>
                <a:gdLst>
                  <a:gd name="connsiteX0" fmla="*/ 0 w 508000"/>
                  <a:gd name="connsiteY0" fmla="*/ 680720 h 685800"/>
                  <a:gd name="connsiteX1" fmla="*/ 142240 w 508000"/>
                  <a:gd name="connsiteY1" fmla="*/ 284480 h 685800"/>
                  <a:gd name="connsiteX2" fmla="*/ 269240 w 508000"/>
                  <a:gd name="connsiteY2" fmla="*/ 15240 h 685800"/>
                  <a:gd name="connsiteX3" fmla="*/ 416560 w 508000"/>
                  <a:gd name="connsiteY3" fmla="*/ 0 h 685800"/>
                  <a:gd name="connsiteX4" fmla="*/ 508000 w 508000"/>
                  <a:gd name="connsiteY4" fmla="*/ 132080 h 685800"/>
                  <a:gd name="connsiteX5" fmla="*/ 492760 w 508000"/>
                  <a:gd name="connsiteY5" fmla="*/ 340360 h 685800"/>
                  <a:gd name="connsiteX6" fmla="*/ 441960 w 508000"/>
                  <a:gd name="connsiteY6" fmla="*/ 68580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8000" h="685800">
                    <a:moveTo>
                      <a:pt x="0" y="680720"/>
                    </a:moveTo>
                    <a:lnTo>
                      <a:pt x="142240" y="284480"/>
                    </a:lnTo>
                    <a:lnTo>
                      <a:pt x="269240" y="15240"/>
                    </a:lnTo>
                    <a:lnTo>
                      <a:pt x="416560" y="0"/>
                    </a:lnTo>
                    <a:lnTo>
                      <a:pt x="508000" y="132080"/>
                    </a:lnTo>
                    <a:lnTo>
                      <a:pt x="492760" y="340360"/>
                    </a:lnTo>
                    <a:lnTo>
                      <a:pt x="441960" y="68580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0" name="AutoShape 155"/>
            <p:cNvSpPr>
              <a:spLocks noChangeArrowheads="1"/>
            </p:cNvSpPr>
            <p:nvPr/>
          </p:nvSpPr>
          <p:spPr bwMode="auto">
            <a:xfrm rot="1800000">
              <a:off x="6387735" y="5425923"/>
              <a:ext cx="525905" cy="494644"/>
            </a:xfrm>
            <a:prstGeom prst="irregularSeal2">
              <a:avLst/>
            </a:prstGeom>
            <a:solidFill>
              <a:srgbClr val="FFCC00"/>
            </a:soli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21" name="グループ化 120"/>
            <p:cNvGrpSpPr/>
            <p:nvPr/>
          </p:nvGrpSpPr>
          <p:grpSpPr>
            <a:xfrm>
              <a:off x="6217093" y="5003349"/>
              <a:ext cx="1118248" cy="893045"/>
              <a:chOff x="3500120" y="2245360"/>
              <a:chExt cx="2194560" cy="1752600"/>
            </a:xfrm>
          </p:grpSpPr>
          <p:sp>
            <p:nvSpPr>
              <p:cNvPr id="122" name="フリーフォーム 121"/>
              <p:cNvSpPr/>
              <p:nvPr/>
            </p:nvSpPr>
            <p:spPr bwMode="auto">
              <a:xfrm>
                <a:off x="3500120" y="2245360"/>
                <a:ext cx="2194560" cy="1752600"/>
              </a:xfrm>
              <a:custGeom>
                <a:avLst/>
                <a:gdLst>
                  <a:gd name="connsiteX0" fmla="*/ 1976120 w 2194560"/>
                  <a:gd name="connsiteY0" fmla="*/ 853440 h 1752600"/>
                  <a:gd name="connsiteX1" fmla="*/ 1696720 w 2194560"/>
                  <a:gd name="connsiteY1" fmla="*/ 853440 h 1752600"/>
                  <a:gd name="connsiteX2" fmla="*/ 1417320 w 2194560"/>
                  <a:gd name="connsiteY2" fmla="*/ 604520 h 1752600"/>
                  <a:gd name="connsiteX3" fmla="*/ 1234440 w 2194560"/>
                  <a:gd name="connsiteY3" fmla="*/ 431800 h 1752600"/>
                  <a:gd name="connsiteX4" fmla="*/ 1076960 w 2194560"/>
                  <a:gd name="connsiteY4" fmla="*/ 157480 h 1752600"/>
                  <a:gd name="connsiteX5" fmla="*/ 848360 w 2194560"/>
                  <a:gd name="connsiteY5" fmla="*/ 86360 h 1752600"/>
                  <a:gd name="connsiteX6" fmla="*/ 706120 w 2194560"/>
                  <a:gd name="connsiteY6" fmla="*/ 0 h 1752600"/>
                  <a:gd name="connsiteX7" fmla="*/ 609600 w 2194560"/>
                  <a:gd name="connsiteY7" fmla="*/ 71120 h 1752600"/>
                  <a:gd name="connsiteX8" fmla="*/ 604520 w 2194560"/>
                  <a:gd name="connsiteY8" fmla="*/ 208280 h 1752600"/>
                  <a:gd name="connsiteX9" fmla="*/ 762000 w 2194560"/>
                  <a:gd name="connsiteY9" fmla="*/ 391160 h 1752600"/>
                  <a:gd name="connsiteX10" fmla="*/ 960120 w 2194560"/>
                  <a:gd name="connsiteY10" fmla="*/ 472440 h 1752600"/>
                  <a:gd name="connsiteX11" fmla="*/ 538480 w 2194560"/>
                  <a:gd name="connsiteY11" fmla="*/ 492760 h 1752600"/>
                  <a:gd name="connsiteX12" fmla="*/ 320040 w 2194560"/>
                  <a:gd name="connsiteY12" fmla="*/ 513080 h 1752600"/>
                  <a:gd name="connsiteX13" fmla="*/ 127000 w 2194560"/>
                  <a:gd name="connsiteY13" fmla="*/ 609600 h 1752600"/>
                  <a:gd name="connsiteX14" fmla="*/ 116840 w 2194560"/>
                  <a:gd name="connsiteY14" fmla="*/ 716280 h 1752600"/>
                  <a:gd name="connsiteX15" fmla="*/ 177800 w 2194560"/>
                  <a:gd name="connsiteY15" fmla="*/ 756920 h 1752600"/>
                  <a:gd name="connsiteX16" fmla="*/ 0 w 2194560"/>
                  <a:gd name="connsiteY16" fmla="*/ 828040 h 1752600"/>
                  <a:gd name="connsiteX17" fmla="*/ 0 w 2194560"/>
                  <a:gd name="connsiteY17" fmla="*/ 919480 h 1752600"/>
                  <a:gd name="connsiteX18" fmla="*/ 127000 w 2194560"/>
                  <a:gd name="connsiteY18" fmla="*/ 995680 h 1752600"/>
                  <a:gd name="connsiteX19" fmla="*/ 254000 w 2194560"/>
                  <a:gd name="connsiteY19" fmla="*/ 995680 h 1752600"/>
                  <a:gd name="connsiteX20" fmla="*/ 243840 w 2194560"/>
                  <a:gd name="connsiteY20" fmla="*/ 1087120 h 1752600"/>
                  <a:gd name="connsiteX21" fmla="*/ 325120 w 2194560"/>
                  <a:gd name="connsiteY21" fmla="*/ 1153160 h 1752600"/>
                  <a:gd name="connsiteX22" fmla="*/ 502920 w 2194560"/>
                  <a:gd name="connsiteY22" fmla="*/ 1254760 h 1752600"/>
                  <a:gd name="connsiteX23" fmla="*/ 731520 w 2194560"/>
                  <a:gd name="connsiteY23" fmla="*/ 1244600 h 1752600"/>
                  <a:gd name="connsiteX24" fmla="*/ 762000 w 2194560"/>
                  <a:gd name="connsiteY24" fmla="*/ 1402080 h 1752600"/>
                  <a:gd name="connsiteX25" fmla="*/ 883920 w 2194560"/>
                  <a:gd name="connsiteY25" fmla="*/ 1457960 h 1752600"/>
                  <a:gd name="connsiteX26" fmla="*/ 1203960 w 2194560"/>
                  <a:gd name="connsiteY26" fmla="*/ 1574800 h 1752600"/>
                  <a:gd name="connsiteX27" fmla="*/ 1518920 w 2194560"/>
                  <a:gd name="connsiteY27" fmla="*/ 1752600 h 1752600"/>
                  <a:gd name="connsiteX28" fmla="*/ 1889760 w 2194560"/>
                  <a:gd name="connsiteY28" fmla="*/ 1610360 h 1752600"/>
                  <a:gd name="connsiteX29" fmla="*/ 2194560 w 2194560"/>
                  <a:gd name="connsiteY29" fmla="*/ 1640840 h 1752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194560" h="1752600">
                    <a:moveTo>
                      <a:pt x="1976120" y="853440"/>
                    </a:moveTo>
                    <a:lnTo>
                      <a:pt x="1696720" y="853440"/>
                    </a:lnTo>
                    <a:lnTo>
                      <a:pt x="1417320" y="604520"/>
                    </a:lnTo>
                    <a:lnTo>
                      <a:pt x="1234440" y="431800"/>
                    </a:lnTo>
                    <a:lnTo>
                      <a:pt x="1076960" y="157480"/>
                    </a:lnTo>
                    <a:lnTo>
                      <a:pt x="848360" y="86360"/>
                    </a:lnTo>
                    <a:lnTo>
                      <a:pt x="706120" y="0"/>
                    </a:lnTo>
                    <a:lnTo>
                      <a:pt x="609600" y="71120"/>
                    </a:lnTo>
                    <a:lnTo>
                      <a:pt x="604520" y="208280"/>
                    </a:lnTo>
                    <a:lnTo>
                      <a:pt x="762000" y="391160"/>
                    </a:lnTo>
                    <a:lnTo>
                      <a:pt x="960120" y="472440"/>
                    </a:lnTo>
                    <a:lnTo>
                      <a:pt x="538480" y="492760"/>
                    </a:lnTo>
                    <a:lnTo>
                      <a:pt x="320040" y="513080"/>
                    </a:lnTo>
                    <a:lnTo>
                      <a:pt x="127000" y="609600"/>
                    </a:lnTo>
                    <a:lnTo>
                      <a:pt x="116840" y="716280"/>
                    </a:lnTo>
                    <a:lnTo>
                      <a:pt x="177800" y="756920"/>
                    </a:lnTo>
                    <a:lnTo>
                      <a:pt x="0" y="828040"/>
                    </a:lnTo>
                    <a:lnTo>
                      <a:pt x="0" y="919480"/>
                    </a:lnTo>
                    <a:lnTo>
                      <a:pt x="127000" y="995680"/>
                    </a:lnTo>
                    <a:lnTo>
                      <a:pt x="254000" y="995680"/>
                    </a:lnTo>
                    <a:lnTo>
                      <a:pt x="243840" y="1087120"/>
                    </a:lnTo>
                    <a:lnTo>
                      <a:pt x="325120" y="1153160"/>
                    </a:lnTo>
                    <a:lnTo>
                      <a:pt x="502920" y="1254760"/>
                    </a:lnTo>
                    <a:lnTo>
                      <a:pt x="731520" y="1244600"/>
                    </a:lnTo>
                    <a:lnTo>
                      <a:pt x="762000" y="1402080"/>
                    </a:lnTo>
                    <a:lnTo>
                      <a:pt x="883920" y="1457960"/>
                    </a:lnTo>
                    <a:lnTo>
                      <a:pt x="1203960" y="1574800"/>
                    </a:lnTo>
                    <a:lnTo>
                      <a:pt x="1518920" y="1752600"/>
                    </a:lnTo>
                    <a:lnTo>
                      <a:pt x="1889760" y="1610360"/>
                    </a:lnTo>
                    <a:lnTo>
                      <a:pt x="2194560" y="164084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" name="フリーフォーム 122"/>
              <p:cNvSpPr/>
              <p:nvPr/>
            </p:nvSpPr>
            <p:spPr bwMode="auto">
              <a:xfrm>
                <a:off x="3703320" y="2936240"/>
                <a:ext cx="894080" cy="66040"/>
              </a:xfrm>
              <a:custGeom>
                <a:avLst/>
                <a:gdLst>
                  <a:gd name="connsiteX0" fmla="*/ 0 w 894080"/>
                  <a:gd name="connsiteY0" fmla="*/ 66040 h 66040"/>
                  <a:gd name="connsiteX1" fmla="*/ 289560 w 894080"/>
                  <a:gd name="connsiteY1" fmla="*/ 5080 h 66040"/>
                  <a:gd name="connsiteX2" fmla="*/ 629920 w 894080"/>
                  <a:gd name="connsiteY2" fmla="*/ 0 h 66040"/>
                  <a:gd name="connsiteX3" fmla="*/ 894080 w 894080"/>
                  <a:gd name="connsiteY3" fmla="*/ 50800 h 66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4080" h="66040">
                    <a:moveTo>
                      <a:pt x="0" y="66040"/>
                    </a:moveTo>
                    <a:lnTo>
                      <a:pt x="289560" y="5080"/>
                    </a:lnTo>
                    <a:lnTo>
                      <a:pt x="629920" y="0"/>
                    </a:lnTo>
                    <a:lnTo>
                      <a:pt x="894080" y="5080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4" name="フリーフォーム 123"/>
              <p:cNvSpPr/>
              <p:nvPr/>
            </p:nvSpPr>
            <p:spPr bwMode="auto">
              <a:xfrm>
                <a:off x="3759200" y="3175000"/>
                <a:ext cx="1016000" cy="91440"/>
              </a:xfrm>
              <a:custGeom>
                <a:avLst/>
                <a:gdLst>
                  <a:gd name="connsiteX0" fmla="*/ 0 w 1016000"/>
                  <a:gd name="connsiteY0" fmla="*/ 40640 h 91440"/>
                  <a:gd name="connsiteX1" fmla="*/ 55880 w 1016000"/>
                  <a:gd name="connsiteY1" fmla="*/ 0 h 91440"/>
                  <a:gd name="connsiteX2" fmla="*/ 243840 w 1016000"/>
                  <a:gd name="connsiteY2" fmla="*/ 15240 h 91440"/>
                  <a:gd name="connsiteX3" fmla="*/ 619760 w 1016000"/>
                  <a:gd name="connsiteY3" fmla="*/ 15240 h 91440"/>
                  <a:gd name="connsiteX4" fmla="*/ 904240 w 1016000"/>
                  <a:gd name="connsiteY4" fmla="*/ 71120 h 91440"/>
                  <a:gd name="connsiteX5" fmla="*/ 1016000 w 1016000"/>
                  <a:gd name="connsiteY5" fmla="*/ 9144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16000" h="91440">
                    <a:moveTo>
                      <a:pt x="0" y="40640"/>
                    </a:moveTo>
                    <a:lnTo>
                      <a:pt x="55880" y="0"/>
                    </a:lnTo>
                    <a:lnTo>
                      <a:pt x="243840" y="15240"/>
                    </a:lnTo>
                    <a:lnTo>
                      <a:pt x="619760" y="15240"/>
                    </a:lnTo>
                    <a:lnTo>
                      <a:pt x="904240" y="71120"/>
                    </a:lnTo>
                    <a:lnTo>
                      <a:pt x="1016000" y="9144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5" name="フリーフォーム 124"/>
              <p:cNvSpPr/>
              <p:nvPr/>
            </p:nvSpPr>
            <p:spPr bwMode="auto">
              <a:xfrm>
                <a:off x="4241800" y="3408680"/>
                <a:ext cx="599440" cy="137160"/>
              </a:xfrm>
              <a:custGeom>
                <a:avLst/>
                <a:gdLst>
                  <a:gd name="connsiteX0" fmla="*/ 0 w 599440"/>
                  <a:gd name="connsiteY0" fmla="*/ 76200 h 137160"/>
                  <a:gd name="connsiteX1" fmla="*/ 45720 w 599440"/>
                  <a:gd name="connsiteY1" fmla="*/ 15240 h 137160"/>
                  <a:gd name="connsiteX2" fmla="*/ 116840 w 599440"/>
                  <a:gd name="connsiteY2" fmla="*/ 0 h 137160"/>
                  <a:gd name="connsiteX3" fmla="*/ 269240 w 599440"/>
                  <a:gd name="connsiteY3" fmla="*/ 71120 h 137160"/>
                  <a:gd name="connsiteX4" fmla="*/ 436880 w 599440"/>
                  <a:gd name="connsiteY4" fmla="*/ 111760 h 137160"/>
                  <a:gd name="connsiteX5" fmla="*/ 599440 w 599440"/>
                  <a:gd name="connsiteY5" fmla="*/ 13716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9440" h="137160">
                    <a:moveTo>
                      <a:pt x="0" y="76200"/>
                    </a:moveTo>
                    <a:lnTo>
                      <a:pt x="45720" y="15240"/>
                    </a:lnTo>
                    <a:lnTo>
                      <a:pt x="116840" y="0"/>
                    </a:lnTo>
                    <a:lnTo>
                      <a:pt x="269240" y="71120"/>
                    </a:lnTo>
                    <a:lnTo>
                      <a:pt x="436880" y="111760"/>
                    </a:lnTo>
                    <a:lnTo>
                      <a:pt x="599440" y="13716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8014831" y="4923857"/>
            <a:ext cx="1540178" cy="1144133"/>
            <a:chOff x="8014831" y="4923857"/>
            <a:chExt cx="1540178" cy="1144133"/>
          </a:xfrm>
        </p:grpSpPr>
        <p:grpSp>
          <p:nvGrpSpPr>
            <p:cNvPr id="126" name="グループ化 125"/>
            <p:cNvGrpSpPr/>
            <p:nvPr/>
          </p:nvGrpSpPr>
          <p:grpSpPr>
            <a:xfrm>
              <a:off x="8014831" y="4923857"/>
              <a:ext cx="647134" cy="1144133"/>
              <a:chOff x="3484880" y="2067560"/>
              <a:chExt cx="1270000" cy="2245360"/>
            </a:xfrm>
          </p:grpSpPr>
          <p:sp>
            <p:nvSpPr>
              <p:cNvPr id="127" name="フリーフォーム 126"/>
              <p:cNvSpPr/>
              <p:nvPr/>
            </p:nvSpPr>
            <p:spPr bwMode="auto">
              <a:xfrm>
                <a:off x="3484880" y="2128520"/>
                <a:ext cx="1270000" cy="2184400"/>
              </a:xfrm>
              <a:custGeom>
                <a:avLst/>
                <a:gdLst>
                  <a:gd name="connsiteX0" fmla="*/ 467360 w 1270000"/>
                  <a:gd name="connsiteY0" fmla="*/ 101600 h 2184400"/>
                  <a:gd name="connsiteX1" fmla="*/ 218440 w 1270000"/>
                  <a:gd name="connsiteY1" fmla="*/ 533400 h 2184400"/>
                  <a:gd name="connsiteX2" fmla="*/ 0 w 1270000"/>
                  <a:gd name="connsiteY2" fmla="*/ 746760 h 2184400"/>
                  <a:gd name="connsiteX3" fmla="*/ 10160 w 1270000"/>
                  <a:gd name="connsiteY3" fmla="*/ 1198880 h 2184400"/>
                  <a:gd name="connsiteX4" fmla="*/ 10160 w 1270000"/>
                  <a:gd name="connsiteY4" fmla="*/ 1244600 h 2184400"/>
                  <a:gd name="connsiteX5" fmla="*/ 182880 w 1270000"/>
                  <a:gd name="connsiteY5" fmla="*/ 1722120 h 2184400"/>
                  <a:gd name="connsiteX6" fmla="*/ 472440 w 1270000"/>
                  <a:gd name="connsiteY6" fmla="*/ 1991360 h 2184400"/>
                  <a:gd name="connsiteX7" fmla="*/ 914400 w 1270000"/>
                  <a:gd name="connsiteY7" fmla="*/ 2184400 h 2184400"/>
                  <a:gd name="connsiteX8" fmla="*/ 1173480 w 1270000"/>
                  <a:gd name="connsiteY8" fmla="*/ 2184400 h 2184400"/>
                  <a:gd name="connsiteX9" fmla="*/ 1178560 w 1270000"/>
                  <a:gd name="connsiteY9" fmla="*/ 2087880 h 2184400"/>
                  <a:gd name="connsiteX10" fmla="*/ 1209040 w 1270000"/>
                  <a:gd name="connsiteY10" fmla="*/ 2016760 h 2184400"/>
                  <a:gd name="connsiteX11" fmla="*/ 1193800 w 1270000"/>
                  <a:gd name="connsiteY11" fmla="*/ 1960880 h 2184400"/>
                  <a:gd name="connsiteX12" fmla="*/ 970280 w 1270000"/>
                  <a:gd name="connsiteY12" fmla="*/ 1884680 h 2184400"/>
                  <a:gd name="connsiteX13" fmla="*/ 812800 w 1270000"/>
                  <a:gd name="connsiteY13" fmla="*/ 1681480 h 2184400"/>
                  <a:gd name="connsiteX14" fmla="*/ 635000 w 1270000"/>
                  <a:gd name="connsiteY14" fmla="*/ 1046480 h 2184400"/>
                  <a:gd name="connsiteX15" fmla="*/ 883920 w 1270000"/>
                  <a:gd name="connsiteY15" fmla="*/ 716280 h 2184400"/>
                  <a:gd name="connsiteX16" fmla="*/ 873760 w 1270000"/>
                  <a:gd name="connsiteY16" fmla="*/ 426720 h 2184400"/>
                  <a:gd name="connsiteX17" fmla="*/ 1071880 w 1270000"/>
                  <a:gd name="connsiteY17" fmla="*/ 116840 h 2184400"/>
                  <a:gd name="connsiteX18" fmla="*/ 1270000 w 1270000"/>
                  <a:gd name="connsiteY18" fmla="*/ 0 h 2184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270000" h="2184400">
                    <a:moveTo>
                      <a:pt x="467360" y="101600"/>
                    </a:moveTo>
                    <a:lnTo>
                      <a:pt x="218440" y="533400"/>
                    </a:lnTo>
                    <a:lnTo>
                      <a:pt x="0" y="746760"/>
                    </a:lnTo>
                    <a:lnTo>
                      <a:pt x="10160" y="1198880"/>
                    </a:lnTo>
                    <a:lnTo>
                      <a:pt x="10160" y="1244600"/>
                    </a:lnTo>
                    <a:lnTo>
                      <a:pt x="182880" y="1722120"/>
                    </a:lnTo>
                    <a:lnTo>
                      <a:pt x="472440" y="1991360"/>
                    </a:lnTo>
                    <a:lnTo>
                      <a:pt x="914400" y="2184400"/>
                    </a:lnTo>
                    <a:lnTo>
                      <a:pt x="1173480" y="2184400"/>
                    </a:lnTo>
                    <a:lnTo>
                      <a:pt x="1178560" y="2087880"/>
                    </a:lnTo>
                    <a:lnTo>
                      <a:pt x="1209040" y="2016760"/>
                    </a:lnTo>
                    <a:lnTo>
                      <a:pt x="1193800" y="1960880"/>
                    </a:lnTo>
                    <a:lnTo>
                      <a:pt x="970280" y="1884680"/>
                    </a:lnTo>
                    <a:lnTo>
                      <a:pt x="812800" y="1681480"/>
                    </a:lnTo>
                    <a:lnTo>
                      <a:pt x="635000" y="1046480"/>
                    </a:lnTo>
                    <a:lnTo>
                      <a:pt x="883920" y="716280"/>
                    </a:lnTo>
                    <a:lnTo>
                      <a:pt x="873760" y="426720"/>
                    </a:lnTo>
                    <a:lnTo>
                      <a:pt x="1071880" y="116840"/>
                    </a:lnTo>
                    <a:lnTo>
                      <a:pt x="1270000" y="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8" name="フリーフォーム 127"/>
              <p:cNvSpPr/>
              <p:nvPr/>
            </p:nvSpPr>
            <p:spPr bwMode="auto">
              <a:xfrm>
                <a:off x="3977640" y="3596640"/>
                <a:ext cx="665480" cy="594360"/>
              </a:xfrm>
              <a:custGeom>
                <a:avLst/>
                <a:gdLst>
                  <a:gd name="connsiteX0" fmla="*/ 0 w 665480"/>
                  <a:gd name="connsiteY0" fmla="*/ 0 h 594360"/>
                  <a:gd name="connsiteX1" fmla="*/ 81280 w 665480"/>
                  <a:gd name="connsiteY1" fmla="*/ 340360 h 594360"/>
                  <a:gd name="connsiteX2" fmla="*/ 386080 w 665480"/>
                  <a:gd name="connsiteY2" fmla="*/ 502920 h 594360"/>
                  <a:gd name="connsiteX3" fmla="*/ 584200 w 665480"/>
                  <a:gd name="connsiteY3" fmla="*/ 502920 h 594360"/>
                  <a:gd name="connsiteX4" fmla="*/ 665480 w 665480"/>
                  <a:gd name="connsiteY4" fmla="*/ 594360 h 594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5480" h="594360">
                    <a:moveTo>
                      <a:pt x="0" y="0"/>
                    </a:moveTo>
                    <a:lnTo>
                      <a:pt x="81280" y="340360"/>
                    </a:lnTo>
                    <a:lnTo>
                      <a:pt x="386080" y="502920"/>
                    </a:lnTo>
                    <a:lnTo>
                      <a:pt x="584200" y="502920"/>
                    </a:lnTo>
                    <a:lnTo>
                      <a:pt x="665480" y="59436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9" name="フリーフォーム 128"/>
              <p:cNvSpPr/>
              <p:nvPr/>
            </p:nvSpPr>
            <p:spPr bwMode="auto">
              <a:xfrm>
                <a:off x="4140200" y="3672840"/>
                <a:ext cx="299720" cy="360680"/>
              </a:xfrm>
              <a:custGeom>
                <a:avLst/>
                <a:gdLst>
                  <a:gd name="connsiteX0" fmla="*/ 0 w 299720"/>
                  <a:gd name="connsiteY0" fmla="*/ 0 h 360680"/>
                  <a:gd name="connsiteX1" fmla="*/ 81280 w 299720"/>
                  <a:gd name="connsiteY1" fmla="*/ 243840 h 360680"/>
                  <a:gd name="connsiteX2" fmla="*/ 299720 w 299720"/>
                  <a:gd name="connsiteY2" fmla="*/ 360680 h 360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99720" h="360680">
                    <a:moveTo>
                      <a:pt x="0" y="0"/>
                    </a:moveTo>
                    <a:lnTo>
                      <a:pt x="81280" y="243840"/>
                    </a:lnTo>
                    <a:lnTo>
                      <a:pt x="299720" y="36068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0" name="フリーフォーム 129"/>
              <p:cNvSpPr/>
              <p:nvPr/>
            </p:nvSpPr>
            <p:spPr bwMode="auto">
              <a:xfrm>
                <a:off x="3698240" y="2067560"/>
                <a:ext cx="508000" cy="685800"/>
              </a:xfrm>
              <a:custGeom>
                <a:avLst/>
                <a:gdLst>
                  <a:gd name="connsiteX0" fmla="*/ 0 w 508000"/>
                  <a:gd name="connsiteY0" fmla="*/ 680720 h 685800"/>
                  <a:gd name="connsiteX1" fmla="*/ 142240 w 508000"/>
                  <a:gd name="connsiteY1" fmla="*/ 284480 h 685800"/>
                  <a:gd name="connsiteX2" fmla="*/ 269240 w 508000"/>
                  <a:gd name="connsiteY2" fmla="*/ 15240 h 685800"/>
                  <a:gd name="connsiteX3" fmla="*/ 416560 w 508000"/>
                  <a:gd name="connsiteY3" fmla="*/ 0 h 685800"/>
                  <a:gd name="connsiteX4" fmla="*/ 508000 w 508000"/>
                  <a:gd name="connsiteY4" fmla="*/ 132080 h 685800"/>
                  <a:gd name="connsiteX5" fmla="*/ 492760 w 508000"/>
                  <a:gd name="connsiteY5" fmla="*/ 340360 h 685800"/>
                  <a:gd name="connsiteX6" fmla="*/ 441960 w 508000"/>
                  <a:gd name="connsiteY6" fmla="*/ 685800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8000" h="685800">
                    <a:moveTo>
                      <a:pt x="0" y="680720"/>
                    </a:moveTo>
                    <a:lnTo>
                      <a:pt x="142240" y="284480"/>
                    </a:lnTo>
                    <a:lnTo>
                      <a:pt x="269240" y="15240"/>
                    </a:lnTo>
                    <a:lnTo>
                      <a:pt x="416560" y="0"/>
                    </a:lnTo>
                    <a:lnTo>
                      <a:pt x="508000" y="132080"/>
                    </a:lnTo>
                    <a:lnTo>
                      <a:pt x="492760" y="340360"/>
                    </a:lnTo>
                    <a:lnTo>
                      <a:pt x="441960" y="68580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31" name="グループ化 130"/>
            <p:cNvGrpSpPr/>
            <p:nvPr/>
          </p:nvGrpSpPr>
          <p:grpSpPr>
            <a:xfrm>
              <a:off x="8436761" y="5003349"/>
              <a:ext cx="1118248" cy="893045"/>
              <a:chOff x="3500120" y="2245360"/>
              <a:chExt cx="2194560" cy="1752600"/>
            </a:xfrm>
          </p:grpSpPr>
          <p:sp>
            <p:nvSpPr>
              <p:cNvPr id="132" name="フリーフォーム 131"/>
              <p:cNvSpPr/>
              <p:nvPr/>
            </p:nvSpPr>
            <p:spPr bwMode="auto">
              <a:xfrm>
                <a:off x="3500120" y="2245360"/>
                <a:ext cx="2194560" cy="1752600"/>
              </a:xfrm>
              <a:custGeom>
                <a:avLst/>
                <a:gdLst>
                  <a:gd name="connsiteX0" fmla="*/ 1976120 w 2194560"/>
                  <a:gd name="connsiteY0" fmla="*/ 853440 h 1752600"/>
                  <a:gd name="connsiteX1" fmla="*/ 1696720 w 2194560"/>
                  <a:gd name="connsiteY1" fmla="*/ 853440 h 1752600"/>
                  <a:gd name="connsiteX2" fmla="*/ 1417320 w 2194560"/>
                  <a:gd name="connsiteY2" fmla="*/ 604520 h 1752600"/>
                  <a:gd name="connsiteX3" fmla="*/ 1234440 w 2194560"/>
                  <a:gd name="connsiteY3" fmla="*/ 431800 h 1752600"/>
                  <a:gd name="connsiteX4" fmla="*/ 1076960 w 2194560"/>
                  <a:gd name="connsiteY4" fmla="*/ 157480 h 1752600"/>
                  <a:gd name="connsiteX5" fmla="*/ 848360 w 2194560"/>
                  <a:gd name="connsiteY5" fmla="*/ 86360 h 1752600"/>
                  <a:gd name="connsiteX6" fmla="*/ 706120 w 2194560"/>
                  <a:gd name="connsiteY6" fmla="*/ 0 h 1752600"/>
                  <a:gd name="connsiteX7" fmla="*/ 609600 w 2194560"/>
                  <a:gd name="connsiteY7" fmla="*/ 71120 h 1752600"/>
                  <a:gd name="connsiteX8" fmla="*/ 604520 w 2194560"/>
                  <a:gd name="connsiteY8" fmla="*/ 208280 h 1752600"/>
                  <a:gd name="connsiteX9" fmla="*/ 762000 w 2194560"/>
                  <a:gd name="connsiteY9" fmla="*/ 391160 h 1752600"/>
                  <a:gd name="connsiteX10" fmla="*/ 960120 w 2194560"/>
                  <a:gd name="connsiteY10" fmla="*/ 472440 h 1752600"/>
                  <a:gd name="connsiteX11" fmla="*/ 538480 w 2194560"/>
                  <a:gd name="connsiteY11" fmla="*/ 492760 h 1752600"/>
                  <a:gd name="connsiteX12" fmla="*/ 320040 w 2194560"/>
                  <a:gd name="connsiteY12" fmla="*/ 513080 h 1752600"/>
                  <a:gd name="connsiteX13" fmla="*/ 127000 w 2194560"/>
                  <a:gd name="connsiteY13" fmla="*/ 609600 h 1752600"/>
                  <a:gd name="connsiteX14" fmla="*/ 116840 w 2194560"/>
                  <a:gd name="connsiteY14" fmla="*/ 716280 h 1752600"/>
                  <a:gd name="connsiteX15" fmla="*/ 177800 w 2194560"/>
                  <a:gd name="connsiteY15" fmla="*/ 756920 h 1752600"/>
                  <a:gd name="connsiteX16" fmla="*/ 0 w 2194560"/>
                  <a:gd name="connsiteY16" fmla="*/ 828040 h 1752600"/>
                  <a:gd name="connsiteX17" fmla="*/ 0 w 2194560"/>
                  <a:gd name="connsiteY17" fmla="*/ 919480 h 1752600"/>
                  <a:gd name="connsiteX18" fmla="*/ 127000 w 2194560"/>
                  <a:gd name="connsiteY18" fmla="*/ 995680 h 1752600"/>
                  <a:gd name="connsiteX19" fmla="*/ 254000 w 2194560"/>
                  <a:gd name="connsiteY19" fmla="*/ 995680 h 1752600"/>
                  <a:gd name="connsiteX20" fmla="*/ 243840 w 2194560"/>
                  <a:gd name="connsiteY20" fmla="*/ 1087120 h 1752600"/>
                  <a:gd name="connsiteX21" fmla="*/ 325120 w 2194560"/>
                  <a:gd name="connsiteY21" fmla="*/ 1153160 h 1752600"/>
                  <a:gd name="connsiteX22" fmla="*/ 502920 w 2194560"/>
                  <a:gd name="connsiteY22" fmla="*/ 1254760 h 1752600"/>
                  <a:gd name="connsiteX23" fmla="*/ 731520 w 2194560"/>
                  <a:gd name="connsiteY23" fmla="*/ 1244600 h 1752600"/>
                  <a:gd name="connsiteX24" fmla="*/ 762000 w 2194560"/>
                  <a:gd name="connsiteY24" fmla="*/ 1402080 h 1752600"/>
                  <a:gd name="connsiteX25" fmla="*/ 883920 w 2194560"/>
                  <a:gd name="connsiteY25" fmla="*/ 1457960 h 1752600"/>
                  <a:gd name="connsiteX26" fmla="*/ 1203960 w 2194560"/>
                  <a:gd name="connsiteY26" fmla="*/ 1574800 h 1752600"/>
                  <a:gd name="connsiteX27" fmla="*/ 1518920 w 2194560"/>
                  <a:gd name="connsiteY27" fmla="*/ 1752600 h 1752600"/>
                  <a:gd name="connsiteX28" fmla="*/ 1889760 w 2194560"/>
                  <a:gd name="connsiteY28" fmla="*/ 1610360 h 1752600"/>
                  <a:gd name="connsiteX29" fmla="*/ 2194560 w 2194560"/>
                  <a:gd name="connsiteY29" fmla="*/ 1640840 h 1752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194560" h="1752600">
                    <a:moveTo>
                      <a:pt x="1976120" y="853440"/>
                    </a:moveTo>
                    <a:lnTo>
                      <a:pt x="1696720" y="853440"/>
                    </a:lnTo>
                    <a:lnTo>
                      <a:pt x="1417320" y="604520"/>
                    </a:lnTo>
                    <a:lnTo>
                      <a:pt x="1234440" y="431800"/>
                    </a:lnTo>
                    <a:lnTo>
                      <a:pt x="1076960" y="157480"/>
                    </a:lnTo>
                    <a:lnTo>
                      <a:pt x="848360" y="86360"/>
                    </a:lnTo>
                    <a:lnTo>
                      <a:pt x="706120" y="0"/>
                    </a:lnTo>
                    <a:lnTo>
                      <a:pt x="609600" y="71120"/>
                    </a:lnTo>
                    <a:lnTo>
                      <a:pt x="604520" y="208280"/>
                    </a:lnTo>
                    <a:lnTo>
                      <a:pt x="762000" y="391160"/>
                    </a:lnTo>
                    <a:lnTo>
                      <a:pt x="960120" y="472440"/>
                    </a:lnTo>
                    <a:lnTo>
                      <a:pt x="538480" y="492760"/>
                    </a:lnTo>
                    <a:lnTo>
                      <a:pt x="320040" y="513080"/>
                    </a:lnTo>
                    <a:lnTo>
                      <a:pt x="127000" y="609600"/>
                    </a:lnTo>
                    <a:lnTo>
                      <a:pt x="116840" y="716280"/>
                    </a:lnTo>
                    <a:lnTo>
                      <a:pt x="177800" y="756920"/>
                    </a:lnTo>
                    <a:lnTo>
                      <a:pt x="0" y="828040"/>
                    </a:lnTo>
                    <a:lnTo>
                      <a:pt x="0" y="919480"/>
                    </a:lnTo>
                    <a:lnTo>
                      <a:pt x="127000" y="995680"/>
                    </a:lnTo>
                    <a:lnTo>
                      <a:pt x="254000" y="995680"/>
                    </a:lnTo>
                    <a:lnTo>
                      <a:pt x="243840" y="1087120"/>
                    </a:lnTo>
                    <a:lnTo>
                      <a:pt x="325120" y="1153160"/>
                    </a:lnTo>
                    <a:lnTo>
                      <a:pt x="502920" y="1254760"/>
                    </a:lnTo>
                    <a:lnTo>
                      <a:pt x="731520" y="1244600"/>
                    </a:lnTo>
                    <a:lnTo>
                      <a:pt x="762000" y="1402080"/>
                    </a:lnTo>
                    <a:lnTo>
                      <a:pt x="883920" y="1457960"/>
                    </a:lnTo>
                    <a:lnTo>
                      <a:pt x="1203960" y="1574800"/>
                    </a:lnTo>
                    <a:lnTo>
                      <a:pt x="1518920" y="1752600"/>
                    </a:lnTo>
                    <a:lnTo>
                      <a:pt x="1889760" y="1610360"/>
                    </a:lnTo>
                    <a:lnTo>
                      <a:pt x="2194560" y="164084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3" name="フリーフォーム 132"/>
              <p:cNvSpPr/>
              <p:nvPr/>
            </p:nvSpPr>
            <p:spPr bwMode="auto">
              <a:xfrm>
                <a:off x="3703320" y="2936240"/>
                <a:ext cx="894080" cy="66040"/>
              </a:xfrm>
              <a:custGeom>
                <a:avLst/>
                <a:gdLst>
                  <a:gd name="connsiteX0" fmla="*/ 0 w 894080"/>
                  <a:gd name="connsiteY0" fmla="*/ 66040 h 66040"/>
                  <a:gd name="connsiteX1" fmla="*/ 289560 w 894080"/>
                  <a:gd name="connsiteY1" fmla="*/ 5080 h 66040"/>
                  <a:gd name="connsiteX2" fmla="*/ 629920 w 894080"/>
                  <a:gd name="connsiteY2" fmla="*/ 0 h 66040"/>
                  <a:gd name="connsiteX3" fmla="*/ 894080 w 894080"/>
                  <a:gd name="connsiteY3" fmla="*/ 50800 h 660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94080" h="66040">
                    <a:moveTo>
                      <a:pt x="0" y="66040"/>
                    </a:moveTo>
                    <a:lnTo>
                      <a:pt x="289560" y="5080"/>
                    </a:lnTo>
                    <a:lnTo>
                      <a:pt x="629920" y="0"/>
                    </a:lnTo>
                    <a:lnTo>
                      <a:pt x="894080" y="5080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4" name="フリーフォーム 133"/>
              <p:cNvSpPr/>
              <p:nvPr/>
            </p:nvSpPr>
            <p:spPr bwMode="auto">
              <a:xfrm>
                <a:off x="3759200" y="3175000"/>
                <a:ext cx="1016000" cy="91440"/>
              </a:xfrm>
              <a:custGeom>
                <a:avLst/>
                <a:gdLst>
                  <a:gd name="connsiteX0" fmla="*/ 0 w 1016000"/>
                  <a:gd name="connsiteY0" fmla="*/ 40640 h 91440"/>
                  <a:gd name="connsiteX1" fmla="*/ 55880 w 1016000"/>
                  <a:gd name="connsiteY1" fmla="*/ 0 h 91440"/>
                  <a:gd name="connsiteX2" fmla="*/ 243840 w 1016000"/>
                  <a:gd name="connsiteY2" fmla="*/ 15240 h 91440"/>
                  <a:gd name="connsiteX3" fmla="*/ 619760 w 1016000"/>
                  <a:gd name="connsiteY3" fmla="*/ 15240 h 91440"/>
                  <a:gd name="connsiteX4" fmla="*/ 904240 w 1016000"/>
                  <a:gd name="connsiteY4" fmla="*/ 71120 h 91440"/>
                  <a:gd name="connsiteX5" fmla="*/ 1016000 w 1016000"/>
                  <a:gd name="connsiteY5" fmla="*/ 91440 h 9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16000" h="91440">
                    <a:moveTo>
                      <a:pt x="0" y="40640"/>
                    </a:moveTo>
                    <a:lnTo>
                      <a:pt x="55880" y="0"/>
                    </a:lnTo>
                    <a:lnTo>
                      <a:pt x="243840" y="15240"/>
                    </a:lnTo>
                    <a:lnTo>
                      <a:pt x="619760" y="15240"/>
                    </a:lnTo>
                    <a:lnTo>
                      <a:pt x="904240" y="71120"/>
                    </a:lnTo>
                    <a:lnTo>
                      <a:pt x="1016000" y="9144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35" name="フリーフォーム 134"/>
              <p:cNvSpPr/>
              <p:nvPr/>
            </p:nvSpPr>
            <p:spPr bwMode="auto">
              <a:xfrm>
                <a:off x="4241800" y="3408680"/>
                <a:ext cx="599440" cy="137160"/>
              </a:xfrm>
              <a:custGeom>
                <a:avLst/>
                <a:gdLst>
                  <a:gd name="connsiteX0" fmla="*/ 0 w 599440"/>
                  <a:gd name="connsiteY0" fmla="*/ 76200 h 137160"/>
                  <a:gd name="connsiteX1" fmla="*/ 45720 w 599440"/>
                  <a:gd name="connsiteY1" fmla="*/ 15240 h 137160"/>
                  <a:gd name="connsiteX2" fmla="*/ 116840 w 599440"/>
                  <a:gd name="connsiteY2" fmla="*/ 0 h 137160"/>
                  <a:gd name="connsiteX3" fmla="*/ 269240 w 599440"/>
                  <a:gd name="connsiteY3" fmla="*/ 71120 h 137160"/>
                  <a:gd name="connsiteX4" fmla="*/ 436880 w 599440"/>
                  <a:gd name="connsiteY4" fmla="*/ 111760 h 137160"/>
                  <a:gd name="connsiteX5" fmla="*/ 599440 w 599440"/>
                  <a:gd name="connsiteY5" fmla="*/ 137160 h 137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9440" h="137160">
                    <a:moveTo>
                      <a:pt x="0" y="76200"/>
                    </a:moveTo>
                    <a:lnTo>
                      <a:pt x="45720" y="15240"/>
                    </a:lnTo>
                    <a:lnTo>
                      <a:pt x="116840" y="0"/>
                    </a:lnTo>
                    <a:lnTo>
                      <a:pt x="269240" y="71120"/>
                    </a:lnTo>
                    <a:lnTo>
                      <a:pt x="436880" y="111760"/>
                    </a:lnTo>
                    <a:lnTo>
                      <a:pt x="599440" y="137160"/>
                    </a:lnTo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" name="グループ化 1"/>
          <p:cNvGrpSpPr/>
          <p:nvPr/>
        </p:nvGrpSpPr>
        <p:grpSpPr>
          <a:xfrm>
            <a:off x="5945421" y="2984244"/>
            <a:ext cx="1910089" cy="1280642"/>
            <a:chOff x="1700784" y="2686227"/>
            <a:chExt cx="4303776" cy="2885517"/>
          </a:xfrm>
        </p:grpSpPr>
        <p:sp>
          <p:nvSpPr>
            <p:cNvPr id="136" name="フリーフォーム 135"/>
            <p:cNvSpPr/>
            <p:nvPr/>
          </p:nvSpPr>
          <p:spPr bwMode="auto">
            <a:xfrm>
              <a:off x="3139439" y="2686227"/>
              <a:ext cx="2865121" cy="1708990"/>
            </a:xfrm>
            <a:custGeom>
              <a:avLst/>
              <a:gdLst>
                <a:gd name="connsiteX0" fmla="*/ 2286000 w 2865120"/>
                <a:gd name="connsiteY0" fmla="*/ 505968 h 1688592"/>
                <a:gd name="connsiteX1" fmla="*/ 1871472 w 2865120"/>
                <a:gd name="connsiteY1" fmla="*/ 566928 h 1688592"/>
                <a:gd name="connsiteX2" fmla="*/ 1493520 w 2865120"/>
                <a:gd name="connsiteY2" fmla="*/ 408432 h 1688592"/>
                <a:gd name="connsiteX3" fmla="*/ 1133856 w 2865120"/>
                <a:gd name="connsiteY3" fmla="*/ 256032 h 1688592"/>
                <a:gd name="connsiteX4" fmla="*/ 883920 w 2865120"/>
                <a:gd name="connsiteY4" fmla="*/ 225552 h 1688592"/>
                <a:gd name="connsiteX5" fmla="*/ 652272 w 2865120"/>
                <a:gd name="connsiteY5" fmla="*/ 115824 h 1688592"/>
                <a:gd name="connsiteX6" fmla="*/ 554736 w 2865120"/>
                <a:gd name="connsiteY6" fmla="*/ 0 h 1688592"/>
                <a:gd name="connsiteX7" fmla="*/ 475488 w 2865120"/>
                <a:gd name="connsiteY7" fmla="*/ 0 h 1688592"/>
                <a:gd name="connsiteX8" fmla="*/ 475488 w 2865120"/>
                <a:gd name="connsiteY8" fmla="*/ 103632 h 1688592"/>
                <a:gd name="connsiteX9" fmla="*/ 743712 w 2865120"/>
                <a:gd name="connsiteY9" fmla="*/ 402336 h 1688592"/>
                <a:gd name="connsiteX10" fmla="*/ 829056 w 2865120"/>
                <a:gd name="connsiteY10" fmla="*/ 658368 h 1688592"/>
                <a:gd name="connsiteX11" fmla="*/ 585216 w 2865120"/>
                <a:gd name="connsiteY11" fmla="*/ 908304 h 1688592"/>
                <a:gd name="connsiteX12" fmla="*/ 286512 w 2865120"/>
                <a:gd name="connsiteY12" fmla="*/ 1030224 h 1688592"/>
                <a:gd name="connsiteX13" fmla="*/ 0 w 2865120"/>
                <a:gd name="connsiteY13" fmla="*/ 1377696 h 1688592"/>
                <a:gd name="connsiteX14" fmla="*/ 627888 w 2865120"/>
                <a:gd name="connsiteY14" fmla="*/ 1688592 h 1688592"/>
                <a:gd name="connsiteX15" fmla="*/ 1207008 w 2865120"/>
                <a:gd name="connsiteY15" fmla="*/ 1639824 h 1688592"/>
                <a:gd name="connsiteX16" fmla="*/ 1706880 w 2865120"/>
                <a:gd name="connsiteY16" fmla="*/ 1566672 h 1688592"/>
                <a:gd name="connsiteX17" fmla="*/ 2042160 w 2865120"/>
                <a:gd name="connsiteY17" fmla="*/ 1371600 h 1688592"/>
                <a:gd name="connsiteX18" fmla="*/ 2865120 w 2865120"/>
                <a:gd name="connsiteY18" fmla="*/ 1280160 h 1688592"/>
                <a:gd name="connsiteX0" fmla="*/ 2286000 w 2865120"/>
                <a:gd name="connsiteY0" fmla="*/ 505968 h 1688592"/>
                <a:gd name="connsiteX1" fmla="*/ 1871472 w 2865120"/>
                <a:gd name="connsiteY1" fmla="*/ 566928 h 1688592"/>
                <a:gd name="connsiteX2" fmla="*/ 1493520 w 2865120"/>
                <a:gd name="connsiteY2" fmla="*/ 408432 h 1688592"/>
                <a:gd name="connsiteX3" fmla="*/ 1133856 w 2865120"/>
                <a:gd name="connsiteY3" fmla="*/ 256032 h 1688592"/>
                <a:gd name="connsiteX4" fmla="*/ 883920 w 2865120"/>
                <a:gd name="connsiteY4" fmla="*/ 225552 h 1688592"/>
                <a:gd name="connsiteX5" fmla="*/ 652272 w 2865120"/>
                <a:gd name="connsiteY5" fmla="*/ 115824 h 1688592"/>
                <a:gd name="connsiteX6" fmla="*/ 554736 w 2865120"/>
                <a:gd name="connsiteY6" fmla="*/ 0 h 1688592"/>
                <a:gd name="connsiteX7" fmla="*/ 475488 w 2865120"/>
                <a:gd name="connsiteY7" fmla="*/ 0 h 1688592"/>
                <a:gd name="connsiteX8" fmla="*/ 475488 w 2865120"/>
                <a:gd name="connsiteY8" fmla="*/ 103632 h 1688592"/>
                <a:gd name="connsiteX9" fmla="*/ 626428 w 2865120"/>
                <a:gd name="connsiteY9" fmla="*/ 483925 h 1688592"/>
                <a:gd name="connsiteX10" fmla="*/ 829056 w 2865120"/>
                <a:gd name="connsiteY10" fmla="*/ 658368 h 1688592"/>
                <a:gd name="connsiteX11" fmla="*/ 585216 w 2865120"/>
                <a:gd name="connsiteY11" fmla="*/ 908304 h 1688592"/>
                <a:gd name="connsiteX12" fmla="*/ 286512 w 2865120"/>
                <a:gd name="connsiteY12" fmla="*/ 1030224 h 1688592"/>
                <a:gd name="connsiteX13" fmla="*/ 0 w 2865120"/>
                <a:gd name="connsiteY13" fmla="*/ 1377696 h 1688592"/>
                <a:gd name="connsiteX14" fmla="*/ 627888 w 2865120"/>
                <a:gd name="connsiteY14" fmla="*/ 1688592 h 1688592"/>
                <a:gd name="connsiteX15" fmla="*/ 1207008 w 2865120"/>
                <a:gd name="connsiteY15" fmla="*/ 1639824 h 1688592"/>
                <a:gd name="connsiteX16" fmla="*/ 1706880 w 2865120"/>
                <a:gd name="connsiteY16" fmla="*/ 1566672 h 1688592"/>
                <a:gd name="connsiteX17" fmla="*/ 2042160 w 2865120"/>
                <a:gd name="connsiteY17" fmla="*/ 1371600 h 1688592"/>
                <a:gd name="connsiteX18" fmla="*/ 2865120 w 2865120"/>
                <a:gd name="connsiteY18" fmla="*/ 1280160 h 1688592"/>
                <a:gd name="connsiteX0" fmla="*/ 2286000 w 2865120"/>
                <a:gd name="connsiteY0" fmla="*/ 505968 h 1688592"/>
                <a:gd name="connsiteX1" fmla="*/ 1871472 w 2865120"/>
                <a:gd name="connsiteY1" fmla="*/ 566928 h 1688592"/>
                <a:gd name="connsiteX2" fmla="*/ 1493520 w 2865120"/>
                <a:gd name="connsiteY2" fmla="*/ 408432 h 1688592"/>
                <a:gd name="connsiteX3" fmla="*/ 1133856 w 2865120"/>
                <a:gd name="connsiteY3" fmla="*/ 256032 h 1688592"/>
                <a:gd name="connsiteX4" fmla="*/ 883920 w 2865120"/>
                <a:gd name="connsiteY4" fmla="*/ 225552 h 1688592"/>
                <a:gd name="connsiteX5" fmla="*/ 652272 w 2865120"/>
                <a:gd name="connsiteY5" fmla="*/ 115824 h 1688592"/>
                <a:gd name="connsiteX6" fmla="*/ 554736 w 2865120"/>
                <a:gd name="connsiteY6" fmla="*/ 0 h 1688592"/>
                <a:gd name="connsiteX7" fmla="*/ 475488 w 2865120"/>
                <a:gd name="connsiteY7" fmla="*/ 0 h 1688592"/>
                <a:gd name="connsiteX8" fmla="*/ 424496 w 2865120"/>
                <a:gd name="connsiteY8" fmla="*/ 149526 h 1688592"/>
                <a:gd name="connsiteX9" fmla="*/ 626428 w 2865120"/>
                <a:gd name="connsiteY9" fmla="*/ 483925 h 1688592"/>
                <a:gd name="connsiteX10" fmla="*/ 829056 w 2865120"/>
                <a:gd name="connsiteY10" fmla="*/ 658368 h 1688592"/>
                <a:gd name="connsiteX11" fmla="*/ 585216 w 2865120"/>
                <a:gd name="connsiteY11" fmla="*/ 908304 h 1688592"/>
                <a:gd name="connsiteX12" fmla="*/ 286512 w 2865120"/>
                <a:gd name="connsiteY12" fmla="*/ 1030224 h 1688592"/>
                <a:gd name="connsiteX13" fmla="*/ 0 w 2865120"/>
                <a:gd name="connsiteY13" fmla="*/ 1377696 h 1688592"/>
                <a:gd name="connsiteX14" fmla="*/ 627888 w 2865120"/>
                <a:gd name="connsiteY14" fmla="*/ 1688592 h 1688592"/>
                <a:gd name="connsiteX15" fmla="*/ 1207008 w 2865120"/>
                <a:gd name="connsiteY15" fmla="*/ 1639824 h 1688592"/>
                <a:gd name="connsiteX16" fmla="*/ 1706880 w 2865120"/>
                <a:gd name="connsiteY16" fmla="*/ 1566672 h 1688592"/>
                <a:gd name="connsiteX17" fmla="*/ 2042160 w 2865120"/>
                <a:gd name="connsiteY17" fmla="*/ 1371600 h 1688592"/>
                <a:gd name="connsiteX18" fmla="*/ 2865120 w 2865120"/>
                <a:gd name="connsiteY18" fmla="*/ 1280160 h 1688592"/>
                <a:gd name="connsiteX0" fmla="*/ 2286000 w 2865120"/>
                <a:gd name="connsiteY0" fmla="*/ 526365 h 1708989"/>
                <a:gd name="connsiteX1" fmla="*/ 1871472 w 2865120"/>
                <a:gd name="connsiteY1" fmla="*/ 587325 h 1708989"/>
                <a:gd name="connsiteX2" fmla="*/ 1493520 w 2865120"/>
                <a:gd name="connsiteY2" fmla="*/ 428829 h 1708989"/>
                <a:gd name="connsiteX3" fmla="*/ 1133856 w 2865120"/>
                <a:gd name="connsiteY3" fmla="*/ 276429 h 1708989"/>
                <a:gd name="connsiteX4" fmla="*/ 883920 w 2865120"/>
                <a:gd name="connsiteY4" fmla="*/ 245949 h 1708989"/>
                <a:gd name="connsiteX5" fmla="*/ 652272 w 2865120"/>
                <a:gd name="connsiteY5" fmla="*/ 136221 h 1708989"/>
                <a:gd name="connsiteX6" fmla="*/ 554736 w 2865120"/>
                <a:gd name="connsiteY6" fmla="*/ 20397 h 1708989"/>
                <a:gd name="connsiteX7" fmla="*/ 424496 w 2865120"/>
                <a:gd name="connsiteY7" fmla="*/ 0 h 1708989"/>
                <a:gd name="connsiteX8" fmla="*/ 424496 w 2865120"/>
                <a:gd name="connsiteY8" fmla="*/ 169923 h 1708989"/>
                <a:gd name="connsiteX9" fmla="*/ 626428 w 2865120"/>
                <a:gd name="connsiteY9" fmla="*/ 504322 h 1708989"/>
                <a:gd name="connsiteX10" fmla="*/ 829056 w 2865120"/>
                <a:gd name="connsiteY10" fmla="*/ 678765 h 1708989"/>
                <a:gd name="connsiteX11" fmla="*/ 585216 w 2865120"/>
                <a:gd name="connsiteY11" fmla="*/ 928701 h 1708989"/>
                <a:gd name="connsiteX12" fmla="*/ 286512 w 2865120"/>
                <a:gd name="connsiteY12" fmla="*/ 1050621 h 1708989"/>
                <a:gd name="connsiteX13" fmla="*/ 0 w 2865120"/>
                <a:gd name="connsiteY13" fmla="*/ 1398093 h 1708989"/>
                <a:gd name="connsiteX14" fmla="*/ 627888 w 2865120"/>
                <a:gd name="connsiteY14" fmla="*/ 1708989 h 1708989"/>
                <a:gd name="connsiteX15" fmla="*/ 1207008 w 2865120"/>
                <a:gd name="connsiteY15" fmla="*/ 1660221 h 1708989"/>
                <a:gd name="connsiteX16" fmla="*/ 1706880 w 2865120"/>
                <a:gd name="connsiteY16" fmla="*/ 1587069 h 1708989"/>
                <a:gd name="connsiteX17" fmla="*/ 2042160 w 2865120"/>
                <a:gd name="connsiteY17" fmla="*/ 1391997 h 1708989"/>
                <a:gd name="connsiteX18" fmla="*/ 2865120 w 2865120"/>
                <a:gd name="connsiteY18" fmla="*/ 1300557 h 1708989"/>
                <a:gd name="connsiteX0" fmla="*/ 2286000 w 2865120"/>
                <a:gd name="connsiteY0" fmla="*/ 526365 h 1708989"/>
                <a:gd name="connsiteX1" fmla="*/ 1871472 w 2865120"/>
                <a:gd name="connsiteY1" fmla="*/ 587325 h 1708989"/>
                <a:gd name="connsiteX2" fmla="*/ 1493520 w 2865120"/>
                <a:gd name="connsiteY2" fmla="*/ 428829 h 1708989"/>
                <a:gd name="connsiteX3" fmla="*/ 1133856 w 2865120"/>
                <a:gd name="connsiteY3" fmla="*/ 276429 h 1708989"/>
                <a:gd name="connsiteX4" fmla="*/ 883920 w 2865120"/>
                <a:gd name="connsiteY4" fmla="*/ 245949 h 1708989"/>
                <a:gd name="connsiteX5" fmla="*/ 652272 w 2865120"/>
                <a:gd name="connsiteY5" fmla="*/ 136221 h 1708989"/>
                <a:gd name="connsiteX6" fmla="*/ 554736 w 2865120"/>
                <a:gd name="connsiteY6" fmla="*/ 20397 h 1708989"/>
                <a:gd name="connsiteX7" fmla="*/ 424496 w 2865120"/>
                <a:gd name="connsiteY7" fmla="*/ 0 h 1708989"/>
                <a:gd name="connsiteX8" fmla="*/ 424496 w 2865120"/>
                <a:gd name="connsiteY8" fmla="*/ 169923 h 1708989"/>
                <a:gd name="connsiteX9" fmla="*/ 626428 w 2865120"/>
                <a:gd name="connsiteY9" fmla="*/ 504322 h 1708989"/>
                <a:gd name="connsiteX10" fmla="*/ 767865 w 2865120"/>
                <a:gd name="connsiteY10" fmla="*/ 760354 h 1708989"/>
                <a:gd name="connsiteX11" fmla="*/ 585216 w 2865120"/>
                <a:gd name="connsiteY11" fmla="*/ 928701 h 1708989"/>
                <a:gd name="connsiteX12" fmla="*/ 286512 w 2865120"/>
                <a:gd name="connsiteY12" fmla="*/ 1050621 h 1708989"/>
                <a:gd name="connsiteX13" fmla="*/ 0 w 2865120"/>
                <a:gd name="connsiteY13" fmla="*/ 1398093 h 1708989"/>
                <a:gd name="connsiteX14" fmla="*/ 627888 w 2865120"/>
                <a:gd name="connsiteY14" fmla="*/ 1708989 h 1708989"/>
                <a:gd name="connsiteX15" fmla="*/ 1207008 w 2865120"/>
                <a:gd name="connsiteY15" fmla="*/ 1660221 h 1708989"/>
                <a:gd name="connsiteX16" fmla="*/ 1706880 w 2865120"/>
                <a:gd name="connsiteY16" fmla="*/ 1587069 h 1708989"/>
                <a:gd name="connsiteX17" fmla="*/ 2042160 w 2865120"/>
                <a:gd name="connsiteY17" fmla="*/ 1391997 h 1708989"/>
                <a:gd name="connsiteX18" fmla="*/ 2865120 w 2865120"/>
                <a:gd name="connsiteY18" fmla="*/ 1300557 h 1708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865120" h="1708989">
                  <a:moveTo>
                    <a:pt x="2286000" y="526365"/>
                  </a:moveTo>
                  <a:lnTo>
                    <a:pt x="1871472" y="587325"/>
                  </a:lnTo>
                  <a:lnTo>
                    <a:pt x="1493520" y="428829"/>
                  </a:lnTo>
                  <a:lnTo>
                    <a:pt x="1133856" y="276429"/>
                  </a:lnTo>
                  <a:lnTo>
                    <a:pt x="883920" y="245949"/>
                  </a:lnTo>
                  <a:lnTo>
                    <a:pt x="652272" y="136221"/>
                  </a:lnTo>
                  <a:lnTo>
                    <a:pt x="554736" y="20397"/>
                  </a:lnTo>
                  <a:lnTo>
                    <a:pt x="424496" y="0"/>
                  </a:lnTo>
                  <a:lnTo>
                    <a:pt x="424496" y="169923"/>
                  </a:lnTo>
                  <a:lnTo>
                    <a:pt x="626428" y="504322"/>
                  </a:lnTo>
                  <a:lnTo>
                    <a:pt x="767865" y="760354"/>
                  </a:lnTo>
                  <a:lnTo>
                    <a:pt x="585216" y="928701"/>
                  </a:lnTo>
                  <a:lnTo>
                    <a:pt x="286512" y="1050621"/>
                  </a:lnTo>
                  <a:lnTo>
                    <a:pt x="0" y="1398093"/>
                  </a:lnTo>
                  <a:lnTo>
                    <a:pt x="627888" y="1708989"/>
                  </a:lnTo>
                  <a:lnTo>
                    <a:pt x="1207008" y="1660221"/>
                  </a:lnTo>
                  <a:lnTo>
                    <a:pt x="1706880" y="1587069"/>
                  </a:lnTo>
                  <a:lnTo>
                    <a:pt x="2042160" y="1391997"/>
                  </a:lnTo>
                  <a:lnTo>
                    <a:pt x="2865120" y="1300557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" name="フリーフォーム 136"/>
            <p:cNvSpPr/>
            <p:nvPr/>
          </p:nvSpPr>
          <p:spPr bwMode="auto">
            <a:xfrm>
              <a:off x="1700784" y="2834640"/>
              <a:ext cx="3706368" cy="2737104"/>
            </a:xfrm>
            <a:custGeom>
              <a:avLst/>
              <a:gdLst>
                <a:gd name="connsiteX0" fmla="*/ 3706368 w 3706368"/>
                <a:gd name="connsiteY0" fmla="*/ 2499360 h 2737104"/>
                <a:gd name="connsiteX1" fmla="*/ 3060192 w 3706368"/>
                <a:gd name="connsiteY1" fmla="*/ 1999488 h 2737104"/>
                <a:gd name="connsiteX2" fmla="*/ 2926080 w 3706368"/>
                <a:gd name="connsiteY2" fmla="*/ 1719072 h 2737104"/>
                <a:gd name="connsiteX3" fmla="*/ 2919984 w 3706368"/>
                <a:gd name="connsiteY3" fmla="*/ 1408176 h 2737104"/>
                <a:gd name="connsiteX4" fmla="*/ 2816352 w 3706368"/>
                <a:gd name="connsiteY4" fmla="*/ 908304 h 2737104"/>
                <a:gd name="connsiteX5" fmla="*/ 2731008 w 3706368"/>
                <a:gd name="connsiteY5" fmla="*/ 603504 h 2737104"/>
                <a:gd name="connsiteX6" fmla="*/ 2645664 w 3706368"/>
                <a:gd name="connsiteY6" fmla="*/ 341376 h 2737104"/>
                <a:gd name="connsiteX7" fmla="*/ 2426208 w 3706368"/>
                <a:gd name="connsiteY7" fmla="*/ 231648 h 2737104"/>
                <a:gd name="connsiteX8" fmla="*/ 2225040 w 3706368"/>
                <a:gd name="connsiteY8" fmla="*/ 0 h 2737104"/>
                <a:gd name="connsiteX9" fmla="*/ 2127504 w 3706368"/>
                <a:gd name="connsiteY9" fmla="*/ 0 h 2737104"/>
                <a:gd name="connsiteX10" fmla="*/ 2054352 w 3706368"/>
                <a:gd name="connsiteY10" fmla="*/ 128016 h 2737104"/>
                <a:gd name="connsiteX11" fmla="*/ 2115312 w 3706368"/>
                <a:gd name="connsiteY11" fmla="*/ 347472 h 2737104"/>
                <a:gd name="connsiteX12" fmla="*/ 2194560 w 3706368"/>
                <a:gd name="connsiteY12" fmla="*/ 518160 h 2737104"/>
                <a:gd name="connsiteX13" fmla="*/ 2261616 w 3706368"/>
                <a:gd name="connsiteY13" fmla="*/ 743712 h 2737104"/>
                <a:gd name="connsiteX14" fmla="*/ 2298192 w 3706368"/>
                <a:gd name="connsiteY14" fmla="*/ 902208 h 2737104"/>
                <a:gd name="connsiteX15" fmla="*/ 1987296 w 3706368"/>
                <a:gd name="connsiteY15" fmla="*/ 926592 h 2737104"/>
                <a:gd name="connsiteX16" fmla="*/ 1335024 w 3706368"/>
                <a:gd name="connsiteY16" fmla="*/ 737616 h 2737104"/>
                <a:gd name="connsiteX17" fmla="*/ 1091184 w 3706368"/>
                <a:gd name="connsiteY17" fmla="*/ 615696 h 2737104"/>
                <a:gd name="connsiteX18" fmla="*/ 835152 w 3706368"/>
                <a:gd name="connsiteY18" fmla="*/ 475488 h 2737104"/>
                <a:gd name="connsiteX19" fmla="*/ 749808 w 3706368"/>
                <a:gd name="connsiteY19" fmla="*/ 451104 h 2737104"/>
                <a:gd name="connsiteX20" fmla="*/ 609600 w 3706368"/>
                <a:gd name="connsiteY20" fmla="*/ 499872 h 2737104"/>
                <a:gd name="connsiteX21" fmla="*/ 633984 w 3706368"/>
                <a:gd name="connsiteY21" fmla="*/ 627888 h 2737104"/>
                <a:gd name="connsiteX22" fmla="*/ 810768 w 3706368"/>
                <a:gd name="connsiteY22" fmla="*/ 847344 h 2737104"/>
                <a:gd name="connsiteX23" fmla="*/ 1036320 w 3706368"/>
                <a:gd name="connsiteY23" fmla="*/ 1048512 h 2737104"/>
                <a:gd name="connsiteX24" fmla="*/ 1341120 w 3706368"/>
                <a:gd name="connsiteY24" fmla="*/ 1194816 h 2737104"/>
                <a:gd name="connsiteX25" fmla="*/ 1005840 w 3706368"/>
                <a:gd name="connsiteY25" fmla="*/ 1054608 h 2737104"/>
                <a:gd name="connsiteX26" fmla="*/ 786384 w 3706368"/>
                <a:gd name="connsiteY26" fmla="*/ 865632 h 2737104"/>
                <a:gd name="connsiteX27" fmla="*/ 475488 w 3706368"/>
                <a:gd name="connsiteY27" fmla="*/ 646176 h 2737104"/>
                <a:gd name="connsiteX28" fmla="*/ 359664 w 3706368"/>
                <a:gd name="connsiteY28" fmla="*/ 621792 h 2737104"/>
                <a:gd name="connsiteX29" fmla="*/ 256032 w 3706368"/>
                <a:gd name="connsiteY29" fmla="*/ 694944 h 2737104"/>
                <a:gd name="connsiteX30" fmla="*/ 286512 w 3706368"/>
                <a:gd name="connsiteY30" fmla="*/ 804672 h 2737104"/>
                <a:gd name="connsiteX31" fmla="*/ 451104 w 3706368"/>
                <a:gd name="connsiteY31" fmla="*/ 1005840 h 2737104"/>
                <a:gd name="connsiteX32" fmla="*/ 615696 w 3706368"/>
                <a:gd name="connsiteY32" fmla="*/ 1194816 h 2737104"/>
                <a:gd name="connsiteX33" fmla="*/ 1091184 w 3706368"/>
                <a:gd name="connsiteY33" fmla="*/ 1536192 h 2737104"/>
                <a:gd name="connsiteX34" fmla="*/ 603504 w 3706368"/>
                <a:gd name="connsiteY34" fmla="*/ 1219200 h 2737104"/>
                <a:gd name="connsiteX35" fmla="*/ 219456 w 3706368"/>
                <a:gd name="connsiteY35" fmla="*/ 896112 h 2737104"/>
                <a:gd name="connsiteX36" fmla="*/ 109728 w 3706368"/>
                <a:gd name="connsiteY36" fmla="*/ 914400 h 2737104"/>
                <a:gd name="connsiteX37" fmla="*/ 67056 w 3706368"/>
                <a:gd name="connsiteY37" fmla="*/ 1005840 h 2737104"/>
                <a:gd name="connsiteX38" fmla="*/ 103632 w 3706368"/>
                <a:gd name="connsiteY38" fmla="*/ 1109472 h 2737104"/>
                <a:gd name="connsiteX39" fmla="*/ 353568 w 3706368"/>
                <a:gd name="connsiteY39" fmla="*/ 1402080 h 2737104"/>
                <a:gd name="connsiteX40" fmla="*/ 548640 w 3706368"/>
                <a:gd name="connsiteY40" fmla="*/ 1524000 h 2737104"/>
                <a:gd name="connsiteX41" fmla="*/ 780288 w 3706368"/>
                <a:gd name="connsiteY41" fmla="*/ 1719072 h 2737104"/>
                <a:gd name="connsiteX42" fmla="*/ 359664 w 3706368"/>
                <a:gd name="connsiteY42" fmla="*/ 1450848 h 2737104"/>
                <a:gd name="connsiteX43" fmla="*/ 48768 w 3706368"/>
                <a:gd name="connsiteY43" fmla="*/ 1383792 h 2737104"/>
                <a:gd name="connsiteX44" fmla="*/ 0 w 3706368"/>
                <a:gd name="connsiteY44" fmla="*/ 1475232 h 2737104"/>
                <a:gd name="connsiteX45" fmla="*/ 42672 w 3706368"/>
                <a:gd name="connsiteY45" fmla="*/ 1566672 h 2737104"/>
                <a:gd name="connsiteX46" fmla="*/ 341376 w 3706368"/>
                <a:gd name="connsiteY46" fmla="*/ 1725168 h 2737104"/>
                <a:gd name="connsiteX47" fmla="*/ 865632 w 3706368"/>
                <a:gd name="connsiteY47" fmla="*/ 2072640 h 2737104"/>
                <a:gd name="connsiteX48" fmla="*/ 1359408 w 3706368"/>
                <a:gd name="connsiteY48" fmla="*/ 2401824 h 2737104"/>
                <a:gd name="connsiteX49" fmla="*/ 2542032 w 3706368"/>
                <a:gd name="connsiteY49" fmla="*/ 2737104 h 2737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706368" h="2737104">
                  <a:moveTo>
                    <a:pt x="3706368" y="2499360"/>
                  </a:moveTo>
                  <a:lnTo>
                    <a:pt x="3060192" y="1999488"/>
                  </a:lnTo>
                  <a:lnTo>
                    <a:pt x="2926080" y="1719072"/>
                  </a:lnTo>
                  <a:lnTo>
                    <a:pt x="2919984" y="1408176"/>
                  </a:lnTo>
                  <a:lnTo>
                    <a:pt x="2816352" y="908304"/>
                  </a:lnTo>
                  <a:lnTo>
                    <a:pt x="2731008" y="603504"/>
                  </a:lnTo>
                  <a:lnTo>
                    <a:pt x="2645664" y="341376"/>
                  </a:lnTo>
                  <a:lnTo>
                    <a:pt x="2426208" y="231648"/>
                  </a:lnTo>
                  <a:lnTo>
                    <a:pt x="2225040" y="0"/>
                  </a:lnTo>
                  <a:lnTo>
                    <a:pt x="2127504" y="0"/>
                  </a:lnTo>
                  <a:lnTo>
                    <a:pt x="2054352" y="128016"/>
                  </a:lnTo>
                  <a:lnTo>
                    <a:pt x="2115312" y="347472"/>
                  </a:lnTo>
                  <a:lnTo>
                    <a:pt x="2194560" y="518160"/>
                  </a:lnTo>
                  <a:lnTo>
                    <a:pt x="2261616" y="743712"/>
                  </a:lnTo>
                  <a:lnTo>
                    <a:pt x="2298192" y="902208"/>
                  </a:lnTo>
                  <a:lnTo>
                    <a:pt x="1987296" y="926592"/>
                  </a:lnTo>
                  <a:lnTo>
                    <a:pt x="1335024" y="737616"/>
                  </a:lnTo>
                  <a:lnTo>
                    <a:pt x="1091184" y="615696"/>
                  </a:lnTo>
                  <a:lnTo>
                    <a:pt x="835152" y="475488"/>
                  </a:lnTo>
                  <a:lnTo>
                    <a:pt x="749808" y="451104"/>
                  </a:lnTo>
                  <a:lnTo>
                    <a:pt x="609600" y="499872"/>
                  </a:lnTo>
                  <a:lnTo>
                    <a:pt x="633984" y="627888"/>
                  </a:lnTo>
                  <a:lnTo>
                    <a:pt x="810768" y="847344"/>
                  </a:lnTo>
                  <a:lnTo>
                    <a:pt x="1036320" y="1048512"/>
                  </a:lnTo>
                  <a:lnTo>
                    <a:pt x="1341120" y="1194816"/>
                  </a:lnTo>
                  <a:lnTo>
                    <a:pt x="1005840" y="1054608"/>
                  </a:lnTo>
                  <a:lnTo>
                    <a:pt x="786384" y="865632"/>
                  </a:lnTo>
                  <a:lnTo>
                    <a:pt x="475488" y="646176"/>
                  </a:lnTo>
                  <a:lnTo>
                    <a:pt x="359664" y="621792"/>
                  </a:lnTo>
                  <a:lnTo>
                    <a:pt x="256032" y="694944"/>
                  </a:lnTo>
                  <a:lnTo>
                    <a:pt x="286512" y="804672"/>
                  </a:lnTo>
                  <a:lnTo>
                    <a:pt x="451104" y="1005840"/>
                  </a:lnTo>
                  <a:lnTo>
                    <a:pt x="615696" y="1194816"/>
                  </a:lnTo>
                  <a:lnTo>
                    <a:pt x="1091184" y="1536192"/>
                  </a:lnTo>
                  <a:lnTo>
                    <a:pt x="603504" y="1219200"/>
                  </a:lnTo>
                  <a:lnTo>
                    <a:pt x="219456" y="896112"/>
                  </a:lnTo>
                  <a:lnTo>
                    <a:pt x="109728" y="914400"/>
                  </a:lnTo>
                  <a:lnTo>
                    <a:pt x="67056" y="1005840"/>
                  </a:lnTo>
                  <a:lnTo>
                    <a:pt x="103632" y="1109472"/>
                  </a:lnTo>
                  <a:lnTo>
                    <a:pt x="353568" y="1402080"/>
                  </a:lnTo>
                  <a:lnTo>
                    <a:pt x="548640" y="1524000"/>
                  </a:lnTo>
                  <a:lnTo>
                    <a:pt x="780288" y="1719072"/>
                  </a:lnTo>
                  <a:lnTo>
                    <a:pt x="359664" y="1450848"/>
                  </a:lnTo>
                  <a:lnTo>
                    <a:pt x="48768" y="1383792"/>
                  </a:lnTo>
                  <a:lnTo>
                    <a:pt x="0" y="1475232"/>
                  </a:lnTo>
                  <a:lnTo>
                    <a:pt x="42672" y="1566672"/>
                  </a:lnTo>
                  <a:lnTo>
                    <a:pt x="341376" y="1725168"/>
                  </a:lnTo>
                  <a:lnTo>
                    <a:pt x="865632" y="2072640"/>
                  </a:lnTo>
                  <a:lnTo>
                    <a:pt x="1359408" y="2401824"/>
                  </a:lnTo>
                  <a:lnTo>
                    <a:pt x="2542032" y="2737104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6" name="グループ化 145"/>
          <p:cNvGrpSpPr/>
          <p:nvPr/>
        </p:nvGrpSpPr>
        <p:grpSpPr>
          <a:xfrm rot="11700000">
            <a:off x="4056166" y="3028995"/>
            <a:ext cx="1733070" cy="1229608"/>
            <a:chOff x="3489960" y="1394460"/>
            <a:chExt cx="4091940" cy="2903220"/>
          </a:xfrm>
        </p:grpSpPr>
        <p:sp>
          <p:nvSpPr>
            <p:cNvPr id="147" name="フリーフォーム 146"/>
            <p:cNvSpPr/>
            <p:nvPr/>
          </p:nvSpPr>
          <p:spPr bwMode="auto">
            <a:xfrm>
              <a:off x="3489960" y="1394460"/>
              <a:ext cx="4091940" cy="2903220"/>
            </a:xfrm>
            <a:custGeom>
              <a:avLst/>
              <a:gdLst>
                <a:gd name="connsiteX0" fmla="*/ 0 w 4091940"/>
                <a:gd name="connsiteY0" fmla="*/ 1988820 h 2903220"/>
                <a:gd name="connsiteX1" fmla="*/ 0 w 4091940"/>
                <a:gd name="connsiteY1" fmla="*/ 1988820 h 2903220"/>
                <a:gd name="connsiteX2" fmla="*/ 83820 w 4091940"/>
                <a:gd name="connsiteY2" fmla="*/ 1927860 h 2903220"/>
                <a:gd name="connsiteX3" fmla="*/ 1051560 w 4091940"/>
                <a:gd name="connsiteY3" fmla="*/ 1470660 h 2903220"/>
                <a:gd name="connsiteX4" fmla="*/ 1828800 w 4091940"/>
                <a:gd name="connsiteY4" fmla="*/ 792480 h 2903220"/>
                <a:gd name="connsiteX5" fmla="*/ 2308860 w 4091940"/>
                <a:gd name="connsiteY5" fmla="*/ 198120 h 2903220"/>
                <a:gd name="connsiteX6" fmla="*/ 2407920 w 4091940"/>
                <a:gd name="connsiteY6" fmla="*/ 144780 h 2903220"/>
                <a:gd name="connsiteX7" fmla="*/ 2461260 w 4091940"/>
                <a:gd name="connsiteY7" fmla="*/ 198120 h 2903220"/>
                <a:gd name="connsiteX8" fmla="*/ 2186940 w 4091940"/>
                <a:gd name="connsiteY8" fmla="*/ 792480 h 2903220"/>
                <a:gd name="connsiteX9" fmla="*/ 2575560 w 4091940"/>
                <a:gd name="connsiteY9" fmla="*/ 297180 h 2903220"/>
                <a:gd name="connsiteX10" fmla="*/ 2819400 w 4091940"/>
                <a:gd name="connsiteY10" fmla="*/ 99060 h 2903220"/>
                <a:gd name="connsiteX11" fmla="*/ 2933700 w 4091940"/>
                <a:gd name="connsiteY11" fmla="*/ 0 h 2903220"/>
                <a:gd name="connsiteX12" fmla="*/ 3025140 w 4091940"/>
                <a:gd name="connsiteY12" fmla="*/ 30480 h 2903220"/>
                <a:gd name="connsiteX13" fmla="*/ 3070860 w 4091940"/>
                <a:gd name="connsiteY13" fmla="*/ 91440 h 2903220"/>
                <a:gd name="connsiteX14" fmla="*/ 2948940 w 4091940"/>
                <a:gd name="connsiteY14" fmla="*/ 312420 h 2903220"/>
                <a:gd name="connsiteX15" fmla="*/ 2529840 w 4091940"/>
                <a:gd name="connsiteY15" fmla="*/ 792480 h 2903220"/>
                <a:gd name="connsiteX16" fmla="*/ 3230880 w 4091940"/>
                <a:gd name="connsiteY16" fmla="*/ 121920 h 2903220"/>
                <a:gd name="connsiteX17" fmla="*/ 3368040 w 4091940"/>
                <a:gd name="connsiteY17" fmla="*/ 83820 h 2903220"/>
                <a:gd name="connsiteX18" fmla="*/ 3459480 w 4091940"/>
                <a:gd name="connsiteY18" fmla="*/ 129540 h 2903220"/>
                <a:gd name="connsiteX19" fmla="*/ 3444240 w 4091940"/>
                <a:gd name="connsiteY19" fmla="*/ 327660 h 2903220"/>
                <a:gd name="connsiteX20" fmla="*/ 2849880 w 4091940"/>
                <a:gd name="connsiteY20" fmla="*/ 960120 h 2903220"/>
                <a:gd name="connsiteX21" fmla="*/ 3337560 w 4091940"/>
                <a:gd name="connsiteY21" fmla="*/ 716280 h 2903220"/>
                <a:gd name="connsiteX22" fmla="*/ 3832860 w 4091940"/>
                <a:gd name="connsiteY22" fmla="*/ 480060 h 2903220"/>
                <a:gd name="connsiteX23" fmla="*/ 3939540 w 4091940"/>
                <a:gd name="connsiteY23" fmla="*/ 495300 h 2903220"/>
                <a:gd name="connsiteX24" fmla="*/ 3931920 w 4091940"/>
                <a:gd name="connsiteY24" fmla="*/ 609600 h 2903220"/>
                <a:gd name="connsiteX25" fmla="*/ 3002280 w 4091940"/>
                <a:gd name="connsiteY25" fmla="*/ 1493520 h 2903220"/>
                <a:gd name="connsiteX26" fmla="*/ 2933700 w 4091940"/>
                <a:gd name="connsiteY26" fmla="*/ 1706880 h 2903220"/>
                <a:gd name="connsiteX27" fmla="*/ 3474720 w 4091940"/>
                <a:gd name="connsiteY27" fmla="*/ 1623060 h 2903220"/>
                <a:gd name="connsiteX28" fmla="*/ 3970020 w 4091940"/>
                <a:gd name="connsiteY28" fmla="*/ 1653540 h 2903220"/>
                <a:gd name="connsiteX29" fmla="*/ 4091940 w 4091940"/>
                <a:gd name="connsiteY29" fmla="*/ 1775460 h 2903220"/>
                <a:gd name="connsiteX30" fmla="*/ 4046220 w 4091940"/>
                <a:gd name="connsiteY30" fmla="*/ 1927860 h 2903220"/>
                <a:gd name="connsiteX31" fmla="*/ 3261360 w 4091940"/>
                <a:gd name="connsiteY31" fmla="*/ 2034540 h 2903220"/>
                <a:gd name="connsiteX32" fmla="*/ 2453640 w 4091940"/>
                <a:gd name="connsiteY32" fmla="*/ 2499360 h 2903220"/>
                <a:gd name="connsiteX33" fmla="*/ 1836420 w 4091940"/>
                <a:gd name="connsiteY33" fmla="*/ 2545080 h 2903220"/>
                <a:gd name="connsiteX34" fmla="*/ 1211580 w 4091940"/>
                <a:gd name="connsiteY34" fmla="*/ 2903220 h 2903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091940" h="2903220">
                  <a:moveTo>
                    <a:pt x="0" y="1988820"/>
                  </a:moveTo>
                  <a:lnTo>
                    <a:pt x="0" y="1988820"/>
                  </a:lnTo>
                  <a:lnTo>
                    <a:pt x="83820" y="1927860"/>
                  </a:lnTo>
                  <a:lnTo>
                    <a:pt x="1051560" y="1470660"/>
                  </a:lnTo>
                  <a:lnTo>
                    <a:pt x="1828800" y="792480"/>
                  </a:lnTo>
                  <a:lnTo>
                    <a:pt x="2308860" y="198120"/>
                  </a:lnTo>
                  <a:lnTo>
                    <a:pt x="2407920" y="144780"/>
                  </a:lnTo>
                  <a:lnTo>
                    <a:pt x="2461260" y="198120"/>
                  </a:lnTo>
                  <a:lnTo>
                    <a:pt x="2186940" y="792480"/>
                  </a:lnTo>
                  <a:lnTo>
                    <a:pt x="2575560" y="297180"/>
                  </a:lnTo>
                  <a:lnTo>
                    <a:pt x="2819400" y="99060"/>
                  </a:lnTo>
                  <a:lnTo>
                    <a:pt x="2933700" y="0"/>
                  </a:lnTo>
                  <a:lnTo>
                    <a:pt x="3025140" y="30480"/>
                  </a:lnTo>
                  <a:lnTo>
                    <a:pt x="3070860" y="91440"/>
                  </a:lnTo>
                  <a:lnTo>
                    <a:pt x="2948940" y="312420"/>
                  </a:lnTo>
                  <a:lnTo>
                    <a:pt x="2529840" y="792480"/>
                  </a:lnTo>
                  <a:lnTo>
                    <a:pt x="3230880" y="121920"/>
                  </a:lnTo>
                  <a:lnTo>
                    <a:pt x="3368040" y="83820"/>
                  </a:lnTo>
                  <a:lnTo>
                    <a:pt x="3459480" y="129540"/>
                  </a:lnTo>
                  <a:lnTo>
                    <a:pt x="3444240" y="327660"/>
                  </a:lnTo>
                  <a:lnTo>
                    <a:pt x="2849880" y="960120"/>
                  </a:lnTo>
                  <a:lnTo>
                    <a:pt x="3337560" y="716280"/>
                  </a:lnTo>
                  <a:lnTo>
                    <a:pt x="3832860" y="480060"/>
                  </a:lnTo>
                  <a:lnTo>
                    <a:pt x="3939540" y="495300"/>
                  </a:lnTo>
                  <a:lnTo>
                    <a:pt x="3931920" y="609600"/>
                  </a:lnTo>
                  <a:lnTo>
                    <a:pt x="3002280" y="1493520"/>
                  </a:lnTo>
                  <a:lnTo>
                    <a:pt x="2933700" y="1706880"/>
                  </a:lnTo>
                  <a:lnTo>
                    <a:pt x="3474720" y="1623060"/>
                  </a:lnTo>
                  <a:lnTo>
                    <a:pt x="3970020" y="1653540"/>
                  </a:lnTo>
                  <a:lnTo>
                    <a:pt x="4091940" y="1775460"/>
                  </a:lnTo>
                  <a:lnTo>
                    <a:pt x="4046220" y="1927860"/>
                  </a:lnTo>
                  <a:lnTo>
                    <a:pt x="3261360" y="2034540"/>
                  </a:lnTo>
                  <a:lnTo>
                    <a:pt x="2453640" y="2499360"/>
                  </a:lnTo>
                  <a:lnTo>
                    <a:pt x="1836420" y="2545080"/>
                  </a:lnTo>
                  <a:lnTo>
                    <a:pt x="1211580" y="290322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8" name="フリーフォーム 147"/>
            <p:cNvSpPr/>
            <p:nvPr/>
          </p:nvSpPr>
          <p:spPr bwMode="auto">
            <a:xfrm>
              <a:off x="4610100" y="3406140"/>
              <a:ext cx="2004060" cy="762000"/>
            </a:xfrm>
            <a:custGeom>
              <a:avLst/>
              <a:gdLst>
                <a:gd name="connsiteX0" fmla="*/ 0 w 2004060"/>
                <a:gd name="connsiteY0" fmla="*/ 762000 h 762000"/>
                <a:gd name="connsiteX1" fmla="*/ 746760 w 2004060"/>
                <a:gd name="connsiteY1" fmla="*/ 419100 h 762000"/>
                <a:gd name="connsiteX2" fmla="*/ 1203960 w 2004060"/>
                <a:gd name="connsiteY2" fmla="*/ 457200 h 762000"/>
                <a:gd name="connsiteX3" fmla="*/ 2004060 w 2004060"/>
                <a:gd name="connsiteY3" fmla="*/ 0 h 762000"/>
                <a:gd name="connsiteX4" fmla="*/ 1249680 w 2004060"/>
                <a:gd name="connsiteY4" fmla="*/ 205740 h 762000"/>
                <a:gd name="connsiteX5" fmla="*/ 830580 w 2004060"/>
                <a:gd name="connsiteY5" fmla="*/ 205740 h 762000"/>
                <a:gd name="connsiteX6" fmla="*/ 769620 w 2004060"/>
                <a:gd name="connsiteY6" fmla="*/ 335280 h 762000"/>
                <a:gd name="connsiteX7" fmla="*/ 243840 w 2004060"/>
                <a:gd name="connsiteY7" fmla="*/ 464820 h 762000"/>
                <a:gd name="connsiteX8" fmla="*/ 0 w 2004060"/>
                <a:gd name="connsiteY8" fmla="*/ 762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04060" h="762000">
                  <a:moveTo>
                    <a:pt x="0" y="762000"/>
                  </a:moveTo>
                  <a:lnTo>
                    <a:pt x="746760" y="419100"/>
                  </a:lnTo>
                  <a:lnTo>
                    <a:pt x="1203960" y="457200"/>
                  </a:lnTo>
                  <a:lnTo>
                    <a:pt x="2004060" y="0"/>
                  </a:lnTo>
                  <a:lnTo>
                    <a:pt x="1249680" y="205740"/>
                  </a:lnTo>
                  <a:lnTo>
                    <a:pt x="830580" y="205740"/>
                  </a:lnTo>
                  <a:lnTo>
                    <a:pt x="769620" y="335280"/>
                  </a:lnTo>
                  <a:lnTo>
                    <a:pt x="243840" y="464820"/>
                  </a:lnTo>
                  <a:lnTo>
                    <a:pt x="0" y="76200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2260827" y="3049890"/>
            <a:ext cx="1659427" cy="1152528"/>
            <a:chOff x="2260827" y="3049890"/>
            <a:chExt cx="1659427" cy="1152528"/>
          </a:xfrm>
        </p:grpSpPr>
        <p:sp>
          <p:nvSpPr>
            <p:cNvPr id="145" name="フリーフォーム 144"/>
            <p:cNvSpPr/>
            <p:nvPr/>
          </p:nvSpPr>
          <p:spPr bwMode="auto">
            <a:xfrm rot="839307" flipH="1">
              <a:off x="2260827" y="3049890"/>
              <a:ext cx="1659427" cy="1152528"/>
            </a:xfrm>
            <a:custGeom>
              <a:avLst/>
              <a:gdLst>
                <a:gd name="connsiteX0" fmla="*/ 3755136 w 3791712"/>
                <a:gd name="connsiteY0" fmla="*/ 774192 h 2633472"/>
                <a:gd name="connsiteX1" fmla="*/ 3017520 w 3791712"/>
                <a:gd name="connsiteY1" fmla="*/ 883920 h 2633472"/>
                <a:gd name="connsiteX2" fmla="*/ 2779776 w 3791712"/>
                <a:gd name="connsiteY2" fmla="*/ 633984 h 2633472"/>
                <a:gd name="connsiteX3" fmla="*/ 2273808 w 3791712"/>
                <a:gd name="connsiteY3" fmla="*/ 384048 h 2633472"/>
                <a:gd name="connsiteX4" fmla="*/ 1877568 w 3791712"/>
                <a:gd name="connsiteY4" fmla="*/ 292608 h 2633472"/>
                <a:gd name="connsiteX5" fmla="*/ 1505712 w 3791712"/>
                <a:gd name="connsiteY5" fmla="*/ 79248 h 2633472"/>
                <a:gd name="connsiteX6" fmla="*/ 1341120 w 3791712"/>
                <a:gd name="connsiteY6" fmla="*/ 0 h 2633472"/>
                <a:gd name="connsiteX7" fmla="*/ 1225296 w 3791712"/>
                <a:gd name="connsiteY7" fmla="*/ 79248 h 2633472"/>
                <a:gd name="connsiteX8" fmla="*/ 1255776 w 3791712"/>
                <a:gd name="connsiteY8" fmla="*/ 310896 h 2633472"/>
                <a:gd name="connsiteX9" fmla="*/ 1578864 w 3791712"/>
                <a:gd name="connsiteY9" fmla="*/ 585216 h 2633472"/>
                <a:gd name="connsiteX10" fmla="*/ 1810512 w 3791712"/>
                <a:gd name="connsiteY10" fmla="*/ 743712 h 2633472"/>
                <a:gd name="connsiteX11" fmla="*/ 1298448 w 3791712"/>
                <a:gd name="connsiteY11" fmla="*/ 987552 h 2633472"/>
                <a:gd name="connsiteX12" fmla="*/ 505968 w 3791712"/>
                <a:gd name="connsiteY12" fmla="*/ 1158240 h 2633472"/>
                <a:gd name="connsiteX13" fmla="*/ 231648 w 3791712"/>
                <a:gd name="connsiteY13" fmla="*/ 1274064 h 2633472"/>
                <a:gd name="connsiteX14" fmla="*/ 164592 w 3791712"/>
                <a:gd name="connsiteY14" fmla="*/ 1426464 h 2633472"/>
                <a:gd name="connsiteX15" fmla="*/ 298704 w 3791712"/>
                <a:gd name="connsiteY15" fmla="*/ 1505712 h 2633472"/>
                <a:gd name="connsiteX16" fmla="*/ 566928 w 3791712"/>
                <a:gd name="connsiteY16" fmla="*/ 1444752 h 2633472"/>
                <a:gd name="connsiteX17" fmla="*/ 1316736 w 3791712"/>
                <a:gd name="connsiteY17" fmla="*/ 1371600 h 2633472"/>
                <a:gd name="connsiteX18" fmla="*/ 432816 w 3791712"/>
                <a:gd name="connsiteY18" fmla="*/ 1560576 h 2633472"/>
                <a:gd name="connsiteX19" fmla="*/ 48768 w 3791712"/>
                <a:gd name="connsiteY19" fmla="*/ 1712976 h 2633472"/>
                <a:gd name="connsiteX20" fmla="*/ 0 w 3791712"/>
                <a:gd name="connsiteY20" fmla="*/ 1834896 h 2633472"/>
                <a:gd name="connsiteX21" fmla="*/ 121920 w 3791712"/>
                <a:gd name="connsiteY21" fmla="*/ 1962912 h 2633472"/>
                <a:gd name="connsiteX22" fmla="*/ 1005840 w 3791712"/>
                <a:gd name="connsiteY22" fmla="*/ 1834896 h 2633472"/>
                <a:gd name="connsiteX23" fmla="*/ 1444752 w 3791712"/>
                <a:gd name="connsiteY23" fmla="*/ 1743456 h 2633472"/>
                <a:gd name="connsiteX24" fmla="*/ 755904 w 3791712"/>
                <a:gd name="connsiteY24" fmla="*/ 1993392 h 2633472"/>
                <a:gd name="connsiteX25" fmla="*/ 353568 w 3791712"/>
                <a:gd name="connsiteY25" fmla="*/ 2139696 h 2633472"/>
                <a:gd name="connsiteX26" fmla="*/ 262128 w 3791712"/>
                <a:gd name="connsiteY26" fmla="*/ 2279904 h 2633472"/>
                <a:gd name="connsiteX27" fmla="*/ 390144 w 3791712"/>
                <a:gd name="connsiteY27" fmla="*/ 2371344 h 2633472"/>
                <a:gd name="connsiteX28" fmla="*/ 603504 w 3791712"/>
                <a:gd name="connsiteY28" fmla="*/ 2353056 h 2633472"/>
                <a:gd name="connsiteX29" fmla="*/ 1200912 w 3791712"/>
                <a:gd name="connsiteY29" fmla="*/ 2225040 h 2633472"/>
                <a:gd name="connsiteX30" fmla="*/ 1645920 w 3791712"/>
                <a:gd name="connsiteY30" fmla="*/ 2084832 h 2633472"/>
                <a:gd name="connsiteX31" fmla="*/ 1091184 w 3791712"/>
                <a:gd name="connsiteY31" fmla="*/ 2340864 h 2633472"/>
                <a:gd name="connsiteX32" fmla="*/ 804672 w 3791712"/>
                <a:gd name="connsiteY32" fmla="*/ 2487168 h 2633472"/>
                <a:gd name="connsiteX33" fmla="*/ 792480 w 3791712"/>
                <a:gd name="connsiteY33" fmla="*/ 2596896 h 2633472"/>
                <a:gd name="connsiteX34" fmla="*/ 1036320 w 3791712"/>
                <a:gd name="connsiteY34" fmla="*/ 2633472 h 2633472"/>
                <a:gd name="connsiteX35" fmla="*/ 1335024 w 3791712"/>
                <a:gd name="connsiteY35" fmla="*/ 2535936 h 2633472"/>
                <a:gd name="connsiteX36" fmla="*/ 1859280 w 3791712"/>
                <a:gd name="connsiteY36" fmla="*/ 2371344 h 2633472"/>
                <a:gd name="connsiteX37" fmla="*/ 2511552 w 3791712"/>
                <a:gd name="connsiteY37" fmla="*/ 2212848 h 2633472"/>
                <a:gd name="connsiteX38" fmla="*/ 3096768 w 3791712"/>
                <a:gd name="connsiteY38" fmla="*/ 1859280 h 2633472"/>
                <a:gd name="connsiteX39" fmla="*/ 3791712 w 3791712"/>
                <a:gd name="connsiteY39" fmla="*/ 1871472 h 263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791712" h="2633472">
                  <a:moveTo>
                    <a:pt x="3755136" y="774192"/>
                  </a:moveTo>
                  <a:lnTo>
                    <a:pt x="3017520" y="883920"/>
                  </a:lnTo>
                  <a:lnTo>
                    <a:pt x="2779776" y="633984"/>
                  </a:lnTo>
                  <a:lnTo>
                    <a:pt x="2273808" y="384048"/>
                  </a:lnTo>
                  <a:lnTo>
                    <a:pt x="1877568" y="292608"/>
                  </a:lnTo>
                  <a:lnTo>
                    <a:pt x="1505712" y="79248"/>
                  </a:lnTo>
                  <a:lnTo>
                    <a:pt x="1341120" y="0"/>
                  </a:lnTo>
                  <a:lnTo>
                    <a:pt x="1225296" y="79248"/>
                  </a:lnTo>
                  <a:lnTo>
                    <a:pt x="1255776" y="310896"/>
                  </a:lnTo>
                  <a:lnTo>
                    <a:pt x="1578864" y="585216"/>
                  </a:lnTo>
                  <a:lnTo>
                    <a:pt x="1810512" y="743712"/>
                  </a:lnTo>
                  <a:lnTo>
                    <a:pt x="1298448" y="987552"/>
                  </a:lnTo>
                  <a:lnTo>
                    <a:pt x="505968" y="1158240"/>
                  </a:lnTo>
                  <a:lnTo>
                    <a:pt x="231648" y="1274064"/>
                  </a:lnTo>
                  <a:lnTo>
                    <a:pt x="164592" y="1426464"/>
                  </a:lnTo>
                  <a:lnTo>
                    <a:pt x="298704" y="1505712"/>
                  </a:lnTo>
                  <a:lnTo>
                    <a:pt x="566928" y="1444752"/>
                  </a:lnTo>
                  <a:lnTo>
                    <a:pt x="1316736" y="1371600"/>
                  </a:lnTo>
                  <a:lnTo>
                    <a:pt x="432816" y="1560576"/>
                  </a:lnTo>
                  <a:lnTo>
                    <a:pt x="48768" y="1712976"/>
                  </a:lnTo>
                  <a:lnTo>
                    <a:pt x="0" y="1834896"/>
                  </a:lnTo>
                  <a:lnTo>
                    <a:pt x="121920" y="1962912"/>
                  </a:lnTo>
                  <a:lnTo>
                    <a:pt x="1005840" y="1834896"/>
                  </a:lnTo>
                  <a:lnTo>
                    <a:pt x="1444752" y="1743456"/>
                  </a:lnTo>
                  <a:lnTo>
                    <a:pt x="755904" y="1993392"/>
                  </a:lnTo>
                  <a:lnTo>
                    <a:pt x="353568" y="2139696"/>
                  </a:lnTo>
                  <a:lnTo>
                    <a:pt x="262128" y="2279904"/>
                  </a:lnTo>
                  <a:lnTo>
                    <a:pt x="390144" y="2371344"/>
                  </a:lnTo>
                  <a:lnTo>
                    <a:pt x="603504" y="2353056"/>
                  </a:lnTo>
                  <a:lnTo>
                    <a:pt x="1200912" y="2225040"/>
                  </a:lnTo>
                  <a:lnTo>
                    <a:pt x="1645920" y="2084832"/>
                  </a:lnTo>
                  <a:lnTo>
                    <a:pt x="1091184" y="2340864"/>
                  </a:lnTo>
                  <a:lnTo>
                    <a:pt x="804672" y="2487168"/>
                  </a:lnTo>
                  <a:lnTo>
                    <a:pt x="792480" y="2596896"/>
                  </a:lnTo>
                  <a:lnTo>
                    <a:pt x="1036320" y="2633472"/>
                  </a:lnTo>
                  <a:lnTo>
                    <a:pt x="1335024" y="2535936"/>
                  </a:lnTo>
                  <a:lnTo>
                    <a:pt x="1859280" y="2371344"/>
                  </a:lnTo>
                  <a:lnTo>
                    <a:pt x="2511552" y="2212848"/>
                  </a:lnTo>
                  <a:lnTo>
                    <a:pt x="3096768" y="1859280"/>
                  </a:lnTo>
                  <a:lnTo>
                    <a:pt x="3791712" y="1871472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" name="フリーフォーム 2"/>
            <p:cNvSpPr/>
            <p:nvPr/>
          </p:nvSpPr>
          <p:spPr bwMode="auto">
            <a:xfrm>
              <a:off x="2712720" y="3429000"/>
              <a:ext cx="381000" cy="129540"/>
            </a:xfrm>
            <a:custGeom>
              <a:avLst/>
              <a:gdLst>
                <a:gd name="connsiteX0" fmla="*/ 0 w 381000"/>
                <a:gd name="connsiteY0" fmla="*/ 129540 h 129540"/>
                <a:gd name="connsiteX1" fmla="*/ 198120 w 381000"/>
                <a:gd name="connsiteY1" fmla="*/ 99060 h 129540"/>
                <a:gd name="connsiteX2" fmla="*/ 381000 w 381000"/>
                <a:gd name="connsiteY2" fmla="*/ 0 h 129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0" h="129540">
                  <a:moveTo>
                    <a:pt x="0" y="129540"/>
                  </a:moveTo>
                  <a:lnTo>
                    <a:pt x="198120" y="99060"/>
                  </a:lnTo>
                  <a:lnTo>
                    <a:pt x="381000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9" name="グループ化 148"/>
          <p:cNvGrpSpPr/>
          <p:nvPr/>
        </p:nvGrpSpPr>
        <p:grpSpPr>
          <a:xfrm>
            <a:off x="7857815" y="2965353"/>
            <a:ext cx="1620249" cy="1280956"/>
            <a:chOff x="1757680" y="2032000"/>
            <a:chExt cx="3347720" cy="2646680"/>
          </a:xfrm>
        </p:grpSpPr>
        <p:sp>
          <p:nvSpPr>
            <p:cNvPr id="150" name="フリーフォーム 149"/>
            <p:cNvSpPr/>
            <p:nvPr/>
          </p:nvSpPr>
          <p:spPr bwMode="auto">
            <a:xfrm>
              <a:off x="1757680" y="2032000"/>
              <a:ext cx="3347720" cy="2392680"/>
            </a:xfrm>
            <a:custGeom>
              <a:avLst/>
              <a:gdLst>
                <a:gd name="connsiteX0" fmla="*/ 3286760 w 3347720"/>
                <a:gd name="connsiteY0" fmla="*/ 502920 h 2392680"/>
                <a:gd name="connsiteX1" fmla="*/ 2529840 w 3347720"/>
                <a:gd name="connsiteY1" fmla="*/ 609600 h 2392680"/>
                <a:gd name="connsiteX2" fmla="*/ 1590040 w 3347720"/>
                <a:gd name="connsiteY2" fmla="*/ 360680 h 2392680"/>
                <a:gd name="connsiteX3" fmla="*/ 970280 w 3347720"/>
                <a:gd name="connsiteY3" fmla="*/ 121920 h 2392680"/>
                <a:gd name="connsiteX4" fmla="*/ 787400 w 3347720"/>
                <a:gd name="connsiteY4" fmla="*/ 0 h 2392680"/>
                <a:gd name="connsiteX5" fmla="*/ 711200 w 3347720"/>
                <a:gd name="connsiteY5" fmla="*/ 81280 h 2392680"/>
                <a:gd name="connsiteX6" fmla="*/ 878840 w 3347720"/>
                <a:gd name="connsiteY6" fmla="*/ 391160 h 2392680"/>
                <a:gd name="connsiteX7" fmla="*/ 970280 w 3347720"/>
                <a:gd name="connsiteY7" fmla="*/ 497840 h 2392680"/>
                <a:gd name="connsiteX8" fmla="*/ 1249680 w 3347720"/>
                <a:gd name="connsiteY8" fmla="*/ 685800 h 2392680"/>
                <a:gd name="connsiteX9" fmla="*/ 406400 w 3347720"/>
                <a:gd name="connsiteY9" fmla="*/ 1391920 h 2392680"/>
                <a:gd name="connsiteX10" fmla="*/ 116840 w 3347720"/>
                <a:gd name="connsiteY10" fmla="*/ 1590040 h 2392680"/>
                <a:gd name="connsiteX11" fmla="*/ 127000 w 3347720"/>
                <a:gd name="connsiteY11" fmla="*/ 1722120 h 2392680"/>
                <a:gd name="connsiteX12" fmla="*/ 233680 w 3347720"/>
                <a:gd name="connsiteY12" fmla="*/ 1783080 h 2392680"/>
                <a:gd name="connsiteX13" fmla="*/ 665480 w 3347720"/>
                <a:gd name="connsiteY13" fmla="*/ 1534160 h 2392680"/>
                <a:gd name="connsiteX14" fmla="*/ 50800 w 3347720"/>
                <a:gd name="connsiteY14" fmla="*/ 1930400 h 2392680"/>
                <a:gd name="connsiteX15" fmla="*/ 0 w 3347720"/>
                <a:gd name="connsiteY15" fmla="*/ 2052320 h 2392680"/>
                <a:gd name="connsiteX16" fmla="*/ 81280 w 3347720"/>
                <a:gd name="connsiteY16" fmla="*/ 2123440 h 2392680"/>
                <a:gd name="connsiteX17" fmla="*/ 812800 w 3347720"/>
                <a:gd name="connsiteY17" fmla="*/ 1849120 h 2392680"/>
                <a:gd name="connsiteX18" fmla="*/ 177800 w 3347720"/>
                <a:gd name="connsiteY18" fmla="*/ 2123440 h 2392680"/>
                <a:gd name="connsiteX19" fmla="*/ 152400 w 3347720"/>
                <a:gd name="connsiteY19" fmla="*/ 2209800 h 2392680"/>
                <a:gd name="connsiteX20" fmla="*/ 223520 w 3347720"/>
                <a:gd name="connsiteY20" fmla="*/ 2301240 h 2392680"/>
                <a:gd name="connsiteX21" fmla="*/ 360680 w 3347720"/>
                <a:gd name="connsiteY21" fmla="*/ 2301240 h 2392680"/>
                <a:gd name="connsiteX22" fmla="*/ 1102360 w 3347720"/>
                <a:gd name="connsiteY22" fmla="*/ 2001520 h 2392680"/>
                <a:gd name="connsiteX23" fmla="*/ 629920 w 3347720"/>
                <a:gd name="connsiteY23" fmla="*/ 2219960 h 2392680"/>
                <a:gd name="connsiteX24" fmla="*/ 584200 w 3347720"/>
                <a:gd name="connsiteY24" fmla="*/ 2326640 h 2392680"/>
                <a:gd name="connsiteX25" fmla="*/ 685800 w 3347720"/>
                <a:gd name="connsiteY25" fmla="*/ 2392680 h 2392680"/>
                <a:gd name="connsiteX26" fmla="*/ 853440 w 3347720"/>
                <a:gd name="connsiteY26" fmla="*/ 2362200 h 2392680"/>
                <a:gd name="connsiteX27" fmla="*/ 1402080 w 3347720"/>
                <a:gd name="connsiteY27" fmla="*/ 2153920 h 2392680"/>
                <a:gd name="connsiteX28" fmla="*/ 2631440 w 3347720"/>
                <a:gd name="connsiteY28" fmla="*/ 1630680 h 2392680"/>
                <a:gd name="connsiteX29" fmla="*/ 3347720 w 3347720"/>
                <a:gd name="connsiteY29" fmla="*/ 1524000 h 2392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3347720" h="2392680">
                  <a:moveTo>
                    <a:pt x="3286760" y="502920"/>
                  </a:moveTo>
                  <a:lnTo>
                    <a:pt x="2529840" y="609600"/>
                  </a:lnTo>
                  <a:lnTo>
                    <a:pt x="1590040" y="360680"/>
                  </a:lnTo>
                  <a:lnTo>
                    <a:pt x="970280" y="121920"/>
                  </a:lnTo>
                  <a:lnTo>
                    <a:pt x="787400" y="0"/>
                  </a:lnTo>
                  <a:lnTo>
                    <a:pt x="711200" y="81280"/>
                  </a:lnTo>
                  <a:lnTo>
                    <a:pt x="878840" y="391160"/>
                  </a:lnTo>
                  <a:lnTo>
                    <a:pt x="970280" y="497840"/>
                  </a:lnTo>
                  <a:lnTo>
                    <a:pt x="1249680" y="685800"/>
                  </a:lnTo>
                  <a:lnTo>
                    <a:pt x="406400" y="1391920"/>
                  </a:lnTo>
                  <a:lnTo>
                    <a:pt x="116840" y="1590040"/>
                  </a:lnTo>
                  <a:lnTo>
                    <a:pt x="127000" y="1722120"/>
                  </a:lnTo>
                  <a:lnTo>
                    <a:pt x="233680" y="1783080"/>
                  </a:lnTo>
                  <a:lnTo>
                    <a:pt x="665480" y="1534160"/>
                  </a:lnTo>
                  <a:lnTo>
                    <a:pt x="50800" y="1930400"/>
                  </a:lnTo>
                  <a:lnTo>
                    <a:pt x="0" y="2052320"/>
                  </a:lnTo>
                  <a:lnTo>
                    <a:pt x="81280" y="2123440"/>
                  </a:lnTo>
                  <a:lnTo>
                    <a:pt x="812800" y="1849120"/>
                  </a:lnTo>
                  <a:lnTo>
                    <a:pt x="177800" y="2123440"/>
                  </a:lnTo>
                  <a:lnTo>
                    <a:pt x="152400" y="2209800"/>
                  </a:lnTo>
                  <a:lnTo>
                    <a:pt x="223520" y="2301240"/>
                  </a:lnTo>
                  <a:lnTo>
                    <a:pt x="360680" y="2301240"/>
                  </a:lnTo>
                  <a:lnTo>
                    <a:pt x="1102360" y="2001520"/>
                  </a:lnTo>
                  <a:lnTo>
                    <a:pt x="629920" y="2219960"/>
                  </a:lnTo>
                  <a:lnTo>
                    <a:pt x="584200" y="2326640"/>
                  </a:lnTo>
                  <a:lnTo>
                    <a:pt x="685800" y="2392680"/>
                  </a:lnTo>
                  <a:lnTo>
                    <a:pt x="853440" y="2362200"/>
                  </a:lnTo>
                  <a:lnTo>
                    <a:pt x="1402080" y="2153920"/>
                  </a:lnTo>
                  <a:lnTo>
                    <a:pt x="2631440" y="1630680"/>
                  </a:lnTo>
                  <a:lnTo>
                    <a:pt x="3347720" y="152400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" name="フリーフォーム 150"/>
            <p:cNvSpPr/>
            <p:nvPr/>
          </p:nvSpPr>
          <p:spPr bwMode="auto">
            <a:xfrm>
              <a:off x="1889760" y="2037080"/>
              <a:ext cx="3103880" cy="2641600"/>
            </a:xfrm>
            <a:custGeom>
              <a:avLst/>
              <a:gdLst>
                <a:gd name="connsiteX0" fmla="*/ 3103880 w 3103880"/>
                <a:gd name="connsiteY0" fmla="*/ 2331720 h 2641600"/>
                <a:gd name="connsiteX1" fmla="*/ 2560320 w 3103880"/>
                <a:gd name="connsiteY1" fmla="*/ 1818640 h 2641600"/>
                <a:gd name="connsiteX2" fmla="*/ 2616200 w 3103880"/>
                <a:gd name="connsiteY2" fmla="*/ 1361440 h 2641600"/>
                <a:gd name="connsiteX3" fmla="*/ 2433320 w 3103880"/>
                <a:gd name="connsiteY3" fmla="*/ 807720 h 2641600"/>
                <a:gd name="connsiteX4" fmla="*/ 2311400 w 3103880"/>
                <a:gd name="connsiteY4" fmla="*/ 325120 h 2641600"/>
                <a:gd name="connsiteX5" fmla="*/ 2169160 w 3103880"/>
                <a:gd name="connsiteY5" fmla="*/ 218440 h 2641600"/>
                <a:gd name="connsiteX6" fmla="*/ 2087880 w 3103880"/>
                <a:gd name="connsiteY6" fmla="*/ 0 h 2641600"/>
                <a:gd name="connsiteX7" fmla="*/ 1920240 w 3103880"/>
                <a:gd name="connsiteY7" fmla="*/ 15240 h 2641600"/>
                <a:gd name="connsiteX8" fmla="*/ 1859280 w 3103880"/>
                <a:gd name="connsiteY8" fmla="*/ 121920 h 2641600"/>
                <a:gd name="connsiteX9" fmla="*/ 1981200 w 3103880"/>
                <a:gd name="connsiteY9" fmla="*/ 584200 h 2641600"/>
                <a:gd name="connsiteX10" fmla="*/ 1955800 w 3103880"/>
                <a:gd name="connsiteY10" fmla="*/ 853440 h 2641600"/>
                <a:gd name="connsiteX11" fmla="*/ 1772920 w 3103880"/>
                <a:gd name="connsiteY11" fmla="*/ 868680 h 2641600"/>
                <a:gd name="connsiteX12" fmla="*/ 889000 w 3103880"/>
                <a:gd name="connsiteY12" fmla="*/ 538480 h 2641600"/>
                <a:gd name="connsiteX13" fmla="*/ 685800 w 3103880"/>
                <a:gd name="connsiteY13" fmla="*/ 497840 h 2641600"/>
                <a:gd name="connsiteX14" fmla="*/ 574040 w 3103880"/>
                <a:gd name="connsiteY14" fmla="*/ 497840 h 2641600"/>
                <a:gd name="connsiteX15" fmla="*/ 553720 w 3103880"/>
                <a:gd name="connsiteY15" fmla="*/ 574040 h 2641600"/>
                <a:gd name="connsiteX16" fmla="*/ 599440 w 3103880"/>
                <a:gd name="connsiteY16" fmla="*/ 726440 h 2641600"/>
                <a:gd name="connsiteX17" fmla="*/ 441960 w 3103880"/>
                <a:gd name="connsiteY17" fmla="*/ 604520 h 2641600"/>
                <a:gd name="connsiteX18" fmla="*/ 284480 w 3103880"/>
                <a:gd name="connsiteY18" fmla="*/ 635000 h 2641600"/>
                <a:gd name="connsiteX19" fmla="*/ 299720 w 3103880"/>
                <a:gd name="connsiteY19" fmla="*/ 716280 h 2641600"/>
                <a:gd name="connsiteX20" fmla="*/ 411480 w 3103880"/>
                <a:gd name="connsiteY20" fmla="*/ 924560 h 2641600"/>
                <a:gd name="connsiteX21" fmla="*/ 254000 w 3103880"/>
                <a:gd name="connsiteY21" fmla="*/ 782320 h 2641600"/>
                <a:gd name="connsiteX22" fmla="*/ 106680 w 3103880"/>
                <a:gd name="connsiteY22" fmla="*/ 792480 h 2641600"/>
                <a:gd name="connsiteX23" fmla="*/ 86360 w 3103880"/>
                <a:gd name="connsiteY23" fmla="*/ 863600 h 2641600"/>
                <a:gd name="connsiteX24" fmla="*/ 345440 w 3103880"/>
                <a:gd name="connsiteY24" fmla="*/ 1275080 h 2641600"/>
                <a:gd name="connsiteX25" fmla="*/ 86360 w 3103880"/>
                <a:gd name="connsiteY25" fmla="*/ 1132840 h 2641600"/>
                <a:gd name="connsiteX26" fmla="*/ 0 w 3103880"/>
                <a:gd name="connsiteY26" fmla="*/ 1183640 h 2641600"/>
                <a:gd name="connsiteX27" fmla="*/ 5080 w 3103880"/>
                <a:gd name="connsiteY27" fmla="*/ 1270000 h 2641600"/>
                <a:gd name="connsiteX28" fmla="*/ 91440 w 3103880"/>
                <a:gd name="connsiteY28" fmla="*/ 1366520 h 2641600"/>
                <a:gd name="connsiteX29" fmla="*/ 929640 w 3103880"/>
                <a:gd name="connsiteY29" fmla="*/ 2143760 h 2641600"/>
                <a:gd name="connsiteX30" fmla="*/ 1341120 w 3103880"/>
                <a:gd name="connsiteY30" fmla="*/ 2341880 h 2641600"/>
                <a:gd name="connsiteX31" fmla="*/ 1691640 w 3103880"/>
                <a:gd name="connsiteY31" fmla="*/ 2484120 h 2641600"/>
                <a:gd name="connsiteX32" fmla="*/ 1818640 w 3103880"/>
                <a:gd name="connsiteY32" fmla="*/ 2641600 h 264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103880" h="2641600">
                  <a:moveTo>
                    <a:pt x="3103880" y="2331720"/>
                  </a:moveTo>
                  <a:lnTo>
                    <a:pt x="2560320" y="1818640"/>
                  </a:lnTo>
                  <a:lnTo>
                    <a:pt x="2616200" y="1361440"/>
                  </a:lnTo>
                  <a:lnTo>
                    <a:pt x="2433320" y="807720"/>
                  </a:lnTo>
                  <a:lnTo>
                    <a:pt x="2311400" y="325120"/>
                  </a:lnTo>
                  <a:lnTo>
                    <a:pt x="2169160" y="218440"/>
                  </a:lnTo>
                  <a:lnTo>
                    <a:pt x="2087880" y="0"/>
                  </a:lnTo>
                  <a:lnTo>
                    <a:pt x="1920240" y="15240"/>
                  </a:lnTo>
                  <a:lnTo>
                    <a:pt x="1859280" y="121920"/>
                  </a:lnTo>
                  <a:lnTo>
                    <a:pt x="1981200" y="584200"/>
                  </a:lnTo>
                  <a:lnTo>
                    <a:pt x="1955800" y="853440"/>
                  </a:lnTo>
                  <a:lnTo>
                    <a:pt x="1772920" y="868680"/>
                  </a:lnTo>
                  <a:lnTo>
                    <a:pt x="889000" y="538480"/>
                  </a:lnTo>
                  <a:lnTo>
                    <a:pt x="685800" y="497840"/>
                  </a:lnTo>
                  <a:lnTo>
                    <a:pt x="574040" y="497840"/>
                  </a:lnTo>
                  <a:lnTo>
                    <a:pt x="553720" y="574040"/>
                  </a:lnTo>
                  <a:lnTo>
                    <a:pt x="599440" y="726440"/>
                  </a:lnTo>
                  <a:lnTo>
                    <a:pt x="441960" y="604520"/>
                  </a:lnTo>
                  <a:lnTo>
                    <a:pt x="284480" y="635000"/>
                  </a:lnTo>
                  <a:lnTo>
                    <a:pt x="299720" y="716280"/>
                  </a:lnTo>
                  <a:lnTo>
                    <a:pt x="411480" y="924560"/>
                  </a:lnTo>
                  <a:lnTo>
                    <a:pt x="254000" y="782320"/>
                  </a:lnTo>
                  <a:lnTo>
                    <a:pt x="106680" y="792480"/>
                  </a:lnTo>
                  <a:lnTo>
                    <a:pt x="86360" y="863600"/>
                  </a:lnTo>
                  <a:lnTo>
                    <a:pt x="345440" y="1275080"/>
                  </a:lnTo>
                  <a:lnTo>
                    <a:pt x="86360" y="1132840"/>
                  </a:lnTo>
                  <a:lnTo>
                    <a:pt x="0" y="1183640"/>
                  </a:lnTo>
                  <a:lnTo>
                    <a:pt x="5080" y="1270000"/>
                  </a:lnTo>
                  <a:lnTo>
                    <a:pt x="91440" y="1366520"/>
                  </a:lnTo>
                  <a:lnTo>
                    <a:pt x="929640" y="2143760"/>
                  </a:lnTo>
                  <a:lnTo>
                    <a:pt x="1341120" y="2341880"/>
                  </a:lnTo>
                  <a:lnTo>
                    <a:pt x="1691640" y="2484120"/>
                  </a:lnTo>
                  <a:lnTo>
                    <a:pt x="1818640" y="264160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2" name="フリーフォーム 151"/>
            <p:cNvSpPr/>
            <p:nvPr/>
          </p:nvSpPr>
          <p:spPr bwMode="auto">
            <a:xfrm>
              <a:off x="2529840" y="2773680"/>
              <a:ext cx="462280" cy="299720"/>
            </a:xfrm>
            <a:custGeom>
              <a:avLst/>
              <a:gdLst>
                <a:gd name="connsiteX0" fmla="*/ 0 w 462280"/>
                <a:gd name="connsiteY0" fmla="*/ 0 h 299720"/>
                <a:gd name="connsiteX1" fmla="*/ 223520 w 462280"/>
                <a:gd name="connsiteY1" fmla="*/ 182880 h 299720"/>
                <a:gd name="connsiteX2" fmla="*/ 462280 w 462280"/>
                <a:gd name="connsiteY2" fmla="*/ 299720 h 29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2280" h="299720">
                  <a:moveTo>
                    <a:pt x="0" y="0"/>
                  </a:moveTo>
                  <a:lnTo>
                    <a:pt x="223520" y="182880"/>
                  </a:lnTo>
                  <a:lnTo>
                    <a:pt x="462280" y="29972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" name="フリーフォーム 152"/>
            <p:cNvSpPr/>
            <p:nvPr/>
          </p:nvSpPr>
          <p:spPr bwMode="auto">
            <a:xfrm>
              <a:off x="2336800" y="2987040"/>
              <a:ext cx="462280" cy="436880"/>
            </a:xfrm>
            <a:custGeom>
              <a:avLst/>
              <a:gdLst>
                <a:gd name="connsiteX0" fmla="*/ 0 w 462280"/>
                <a:gd name="connsiteY0" fmla="*/ 0 h 436880"/>
                <a:gd name="connsiteX1" fmla="*/ 299720 w 462280"/>
                <a:gd name="connsiteY1" fmla="*/ 228600 h 436880"/>
                <a:gd name="connsiteX2" fmla="*/ 462280 w 462280"/>
                <a:gd name="connsiteY2" fmla="*/ 436880 h 436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2280" h="436880">
                  <a:moveTo>
                    <a:pt x="0" y="0"/>
                  </a:moveTo>
                  <a:lnTo>
                    <a:pt x="299720" y="228600"/>
                  </a:lnTo>
                  <a:lnTo>
                    <a:pt x="462280" y="43688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" name="フリーフォーム 153"/>
            <p:cNvSpPr/>
            <p:nvPr/>
          </p:nvSpPr>
          <p:spPr bwMode="auto">
            <a:xfrm>
              <a:off x="2235200" y="3322320"/>
              <a:ext cx="370840" cy="264160"/>
            </a:xfrm>
            <a:custGeom>
              <a:avLst/>
              <a:gdLst>
                <a:gd name="connsiteX0" fmla="*/ 0 w 370840"/>
                <a:gd name="connsiteY0" fmla="*/ 0 h 264160"/>
                <a:gd name="connsiteX1" fmla="*/ 203200 w 370840"/>
                <a:gd name="connsiteY1" fmla="*/ 132080 h 264160"/>
                <a:gd name="connsiteX2" fmla="*/ 370840 w 370840"/>
                <a:gd name="connsiteY2" fmla="*/ 264160 h 264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0840" h="264160">
                  <a:moveTo>
                    <a:pt x="0" y="0"/>
                  </a:moveTo>
                  <a:lnTo>
                    <a:pt x="203200" y="132080"/>
                  </a:lnTo>
                  <a:lnTo>
                    <a:pt x="370840" y="26416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653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グループ化 34"/>
          <p:cNvGrpSpPr/>
          <p:nvPr/>
        </p:nvGrpSpPr>
        <p:grpSpPr>
          <a:xfrm>
            <a:off x="397035" y="3338990"/>
            <a:ext cx="1755195" cy="738850"/>
            <a:chOff x="4446270" y="4282440"/>
            <a:chExt cx="3928110" cy="1653540"/>
          </a:xfrm>
        </p:grpSpPr>
        <p:sp>
          <p:nvSpPr>
            <p:cNvPr id="36" name="フリーフォーム 35"/>
            <p:cNvSpPr/>
            <p:nvPr/>
          </p:nvSpPr>
          <p:spPr bwMode="auto">
            <a:xfrm>
              <a:off x="4446270" y="4282440"/>
              <a:ext cx="3928110" cy="1508760"/>
            </a:xfrm>
            <a:custGeom>
              <a:avLst/>
              <a:gdLst>
                <a:gd name="connsiteX0" fmla="*/ 3192780 w 3928110"/>
                <a:gd name="connsiteY0" fmla="*/ 95250 h 1508760"/>
                <a:gd name="connsiteX1" fmla="*/ 2632710 w 3928110"/>
                <a:gd name="connsiteY1" fmla="*/ 99060 h 1508760"/>
                <a:gd name="connsiteX2" fmla="*/ 2072640 w 3928110"/>
                <a:gd name="connsiteY2" fmla="*/ 0 h 1508760"/>
                <a:gd name="connsiteX3" fmla="*/ 1272540 w 3928110"/>
                <a:gd name="connsiteY3" fmla="*/ 190500 h 1508760"/>
                <a:gd name="connsiteX4" fmla="*/ 278130 w 3928110"/>
                <a:gd name="connsiteY4" fmla="*/ 438150 h 1508760"/>
                <a:gd name="connsiteX5" fmla="*/ 167640 w 3928110"/>
                <a:gd name="connsiteY5" fmla="*/ 544830 h 1508760"/>
                <a:gd name="connsiteX6" fmla="*/ 220980 w 3928110"/>
                <a:gd name="connsiteY6" fmla="*/ 674370 h 1508760"/>
                <a:gd name="connsiteX7" fmla="*/ 407670 w 3928110"/>
                <a:gd name="connsiteY7" fmla="*/ 685800 h 1508760"/>
                <a:gd name="connsiteX8" fmla="*/ 1062990 w 3928110"/>
                <a:gd name="connsiteY8" fmla="*/ 590550 h 1508760"/>
                <a:gd name="connsiteX9" fmla="*/ 1405890 w 3928110"/>
                <a:gd name="connsiteY9" fmla="*/ 586740 h 1508760"/>
                <a:gd name="connsiteX10" fmla="*/ 788670 w 3928110"/>
                <a:gd name="connsiteY10" fmla="*/ 659130 h 1508760"/>
                <a:gd name="connsiteX11" fmla="*/ 201930 w 3928110"/>
                <a:gd name="connsiteY11" fmla="*/ 758190 h 1508760"/>
                <a:gd name="connsiteX12" fmla="*/ 0 w 3928110"/>
                <a:gd name="connsiteY12" fmla="*/ 868680 h 1508760"/>
                <a:gd name="connsiteX13" fmla="*/ 34290 w 3928110"/>
                <a:gd name="connsiteY13" fmla="*/ 1032510 h 1508760"/>
                <a:gd name="connsiteX14" fmla="*/ 274320 w 3928110"/>
                <a:gd name="connsiteY14" fmla="*/ 1097280 h 1508760"/>
                <a:gd name="connsiteX15" fmla="*/ 1390650 w 3928110"/>
                <a:gd name="connsiteY15" fmla="*/ 1024890 h 1508760"/>
                <a:gd name="connsiteX16" fmla="*/ 1874520 w 3928110"/>
                <a:gd name="connsiteY16" fmla="*/ 1508760 h 1508760"/>
                <a:gd name="connsiteX17" fmla="*/ 2312670 w 3928110"/>
                <a:gd name="connsiteY17" fmla="*/ 1470660 h 1508760"/>
                <a:gd name="connsiteX18" fmla="*/ 3112770 w 3928110"/>
                <a:gd name="connsiteY18" fmla="*/ 1169670 h 1508760"/>
                <a:gd name="connsiteX19" fmla="*/ 3928110 w 3928110"/>
                <a:gd name="connsiteY19" fmla="*/ 1268730 h 15087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928110" h="1508760">
                  <a:moveTo>
                    <a:pt x="3192780" y="95250"/>
                  </a:moveTo>
                  <a:lnTo>
                    <a:pt x="2632710" y="99060"/>
                  </a:lnTo>
                  <a:lnTo>
                    <a:pt x="2072640" y="0"/>
                  </a:lnTo>
                  <a:lnTo>
                    <a:pt x="1272540" y="190500"/>
                  </a:lnTo>
                  <a:lnTo>
                    <a:pt x="278130" y="438150"/>
                  </a:lnTo>
                  <a:lnTo>
                    <a:pt x="167640" y="544830"/>
                  </a:lnTo>
                  <a:lnTo>
                    <a:pt x="220980" y="674370"/>
                  </a:lnTo>
                  <a:lnTo>
                    <a:pt x="407670" y="685800"/>
                  </a:lnTo>
                  <a:lnTo>
                    <a:pt x="1062990" y="590550"/>
                  </a:lnTo>
                  <a:lnTo>
                    <a:pt x="1405890" y="586740"/>
                  </a:lnTo>
                  <a:lnTo>
                    <a:pt x="788670" y="659130"/>
                  </a:lnTo>
                  <a:lnTo>
                    <a:pt x="201930" y="758190"/>
                  </a:lnTo>
                  <a:lnTo>
                    <a:pt x="0" y="868680"/>
                  </a:lnTo>
                  <a:lnTo>
                    <a:pt x="34290" y="1032510"/>
                  </a:lnTo>
                  <a:lnTo>
                    <a:pt x="274320" y="1097280"/>
                  </a:lnTo>
                  <a:lnTo>
                    <a:pt x="1390650" y="1024890"/>
                  </a:lnTo>
                  <a:lnTo>
                    <a:pt x="1874520" y="1508760"/>
                  </a:lnTo>
                  <a:lnTo>
                    <a:pt x="2312670" y="1470660"/>
                  </a:lnTo>
                  <a:lnTo>
                    <a:pt x="3112770" y="1169670"/>
                  </a:lnTo>
                  <a:lnTo>
                    <a:pt x="3928110" y="126873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フリーフォーム 36"/>
            <p:cNvSpPr/>
            <p:nvPr/>
          </p:nvSpPr>
          <p:spPr bwMode="auto">
            <a:xfrm>
              <a:off x="6046470" y="5372100"/>
              <a:ext cx="773430" cy="563880"/>
            </a:xfrm>
            <a:custGeom>
              <a:avLst/>
              <a:gdLst>
                <a:gd name="connsiteX0" fmla="*/ 674370 w 773430"/>
                <a:gd name="connsiteY0" fmla="*/ 0 h 563880"/>
                <a:gd name="connsiteX1" fmla="*/ 674370 w 773430"/>
                <a:gd name="connsiteY1" fmla="*/ 0 h 563880"/>
                <a:gd name="connsiteX2" fmla="*/ 80010 w 773430"/>
                <a:gd name="connsiteY2" fmla="*/ 285750 h 563880"/>
                <a:gd name="connsiteX3" fmla="*/ 0 w 773430"/>
                <a:gd name="connsiteY3" fmla="*/ 407670 h 563880"/>
                <a:gd name="connsiteX4" fmla="*/ 87630 w 773430"/>
                <a:gd name="connsiteY4" fmla="*/ 533400 h 563880"/>
                <a:gd name="connsiteX5" fmla="*/ 262890 w 773430"/>
                <a:gd name="connsiteY5" fmla="*/ 563880 h 563880"/>
                <a:gd name="connsiteX6" fmla="*/ 541020 w 773430"/>
                <a:gd name="connsiteY6" fmla="*/ 411480 h 563880"/>
                <a:gd name="connsiteX7" fmla="*/ 731520 w 773430"/>
                <a:gd name="connsiteY7" fmla="*/ 213360 h 563880"/>
                <a:gd name="connsiteX8" fmla="*/ 773430 w 773430"/>
                <a:gd name="connsiteY8" fmla="*/ 83820 h 563880"/>
                <a:gd name="connsiteX9" fmla="*/ 750570 w 773430"/>
                <a:gd name="connsiteY9" fmla="*/ 22860 h 563880"/>
                <a:gd name="connsiteX10" fmla="*/ 674370 w 773430"/>
                <a:gd name="connsiteY10" fmla="*/ 0 h 563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3430" h="563880">
                  <a:moveTo>
                    <a:pt x="674370" y="0"/>
                  </a:moveTo>
                  <a:lnTo>
                    <a:pt x="674370" y="0"/>
                  </a:lnTo>
                  <a:lnTo>
                    <a:pt x="80010" y="285750"/>
                  </a:lnTo>
                  <a:lnTo>
                    <a:pt x="0" y="407670"/>
                  </a:lnTo>
                  <a:lnTo>
                    <a:pt x="87630" y="533400"/>
                  </a:lnTo>
                  <a:lnTo>
                    <a:pt x="262890" y="563880"/>
                  </a:lnTo>
                  <a:lnTo>
                    <a:pt x="541020" y="411480"/>
                  </a:lnTo>
                  <a:lnTo>
                    <a:pt x="731520" y="213360"/>
                  </a:lnTo>
                  <a:lnTo>
                    <a:pt x="773430" y="83820"/>
                  </a:lnTo>
                  <a:lnTo>
                    <a:pt x="750570" y="22860"/>
                  </a:lnTo>
                  <a:lnTo>
                    <a:pt x="67437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 37"/>
            <p:cNvSpPr/>
            <p:nvPr/>
          </p:nvSpPr>
          <p:spPr bwMode="auto">
            <a:xfrm>
              <a:off x="5760720" y="5231130"/>
              <a:ext cx="1021080" cy="483870"/>
            </a:xfrm>
            <a:custGeom>
              <a:avLst/>
              <a:gdLst>
                <a:gd name="connsiteX0" fmla="*/ 872490 w 1021080"/>
                <a:gd name="connsiteY0" fmla="*/ 11430 h 483870"/>
                <a:gd name="connsiteX1" fmla="*/ 693420 w 1021080"/>
                <a:gd name="connsiteY1" fmla="*/ 0 h 483870"/>
                <a:gd name="connsiteX2" fmla="*/ 76200 w 1021080"/>
                <a:gd name="connsiteY2" fmla="*/ 137160 h 483870"/>
                <a:gd name="connsiteX3" fmla="*/ 0 w 1021080"/>
                <a:gd name="connsiteY3" fmla="*/ 224790 h 483870"/>
                <a:gd name="connsiteX4" fmla="*/ 57150 w 1021080"/>
                <a:gd name="connsiteY4" fmla="*/ 419100 h 483870"/>
                <a:gd name="connsiteX5" fmla="*/ 213360 w 1021080"/>
                <a:gd name="connsiteY5" fmla="*/ 483870 h 483870"/>
                <a:gd name="connsiteX6" fmla="*/ 697230 w 1021080"/>
                <a:gd name="connsiteY6" fmla="*/ 373380 h 483870"/>
                <a:gd name="connsiteX7" fmla="*/ 1021080 w 1021080"/>
                <a:gd name="connsiteY7" fmla="*/ 167640 h 483870"/>
                <a:gd name="connsiteX8" fmla="*/ 1021080 w 1021080"/>
                <a:gd name="connsiteY8" fmla="*/ 60960 h 483870"/>
                <a:gd name="connsiteX9" fmla="*/ 872490 w 1021080"/>
                <a:gd name="connsiteY9" fmla="*/ 11430 h 483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1080" h="483870">
                  <a:moveTo>
                    <a:pt x="872490" y="11430"/>
                  </a:moveTo>
                  <a:lnTo>
                    <a:pt x="693420" y="0"/>
                  </a:lnTo>
                  <a:lnTo>
                    <a:pt x="76200" y="137160"/>
                  </a:lnTo>
                  <a:lnTo>
                    <a:pt x="0" y="224790"/>
                  </a:lnTo>
                  <a:lnTo>
                    <a:pt x="57150" y="419100"/>
                  </a:lnTo>
                  <a:lnTo>
                    <a:pt x="213360" y="483870"/>
                  </a:lnTo>
                  <a:lnTo>
                    <a:pt x="697230" y="373380"/>
                  </a:lnTo>
                  <a:lnTo>
                    <a:pt x="1021080" y="167640"/>
                  </a:lnTo>
                  <a:lnTo>
                    <a:pt x="1021080" y="60960"/>
                  </a:lnTo>
                  <a:lnTo>
                    <a:pt x="872490" y="1143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 38"/>
            <p:cNvSpPr/>
            <p:nvPr/>
          </p:nvSpPr>
          <p:spPr bwMode="auto">
            <a:xfrm>
              <a:off x="5795010" y="4419600"/>
              <a:ext cx="1104900" cy="1036320"/>
            </a:xfrm>
            <a:custGeom>
              <a:avLst/>
              <a:gdLst>
                <a:gd name="connsiteX0" fmla="*/ 1104900 w 1104900"/>
                <a:gd name="connsiteY0" fmla="*/ 525780 h 1036320"/>
                <a:gd name="connsiteX1" fmla="*/ 628650 w 1104900"/>
                <a:gd name="connsiteY1" fmla="*/ 693420 h 1036320"/>
                <a:gd name="connsiteX2" fmla="*/ 533400 w 1104900"/>
                <a:gd name="connsiteY2" fmla="*/ 902970 h 1036320"/>
                <a:gd name="connsiteX3" fmla="*/ 304800 w 1104900"/>
                <a:gd name="connsiteY3" fmla="*/ 1036320 h 1036320"/>
                <a:gd name="connsiteX4" fmla="*/ 99060 w 1104900"/>
                <a:gd name="connsiteY4" fmla="*/ 1036320 h 1036320"/>
                <a:gd name="connsiteX5" fmla="*/ 0 w 1104900"/>
                <a:gd name="connsiteY5" fmla="*/ 929640 h 1036320"/>
                <a:gd name="connsiteX6" fmla="*/ 217170 w 1104900"/>
                <a:gd name="connsiteY6" fmla="*/ 689610 h 1036320"/>
                <a:gd name="connsiteX7" fmla="*/ 312420 w 1104900"/>
                <a:gd name="connsiteY7" fmla="*/ 476250 h 1036320"/>
                <a:gd name="connsiteX8" fmla="*/ 601980 w 1104900"/>
                <a:gd name="connsiteY8" fmla="*/ 240030 h 1036320"/>
                <a:gd name="connsiteX9" fmla="*/ 693420 w 1104900"/>
                <a:gd name="connsiteY9" fmla="*/ 0 h 1036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04900" h="1036320">
                  <a:moveTo>
                    <a:pt x="1104900" y="525780"/>
                  </a:moveTo>
                  <a:lnTo>
                    <a:pt x="628650" y="693420"/>
                  </a:lnTo>
                  <a:lnTo>
                    <a:pt x="533400" y="902970"/>
                  </a:lnTo>
                  <a:lnTo>
                    <a:pt x="304800" y="1036320"/>
                  </a:lnTo>
                  <a:lnTo>
                    <a:pt x="99060" y="1036320"/>
                  </a:lnTo>
                  <a:lnTo>
                    <a:pt x="0" y="929640"/>
                  </a:lnTo>
                  <a:lnTo>
                    <a:pt x="217170" y="689610"/>
                  </a:lnTo>
                  <a:lnTo>
                    <a:pt x="312420" y="476250"/>
                  </a:lnTo>
                  <a:lnTo>
                    <a:pt x="601980" y="240030"/>
                  </a:lnTo>
                  <a:lnTo>
                    <a:pt x="693420" y="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4167337" y="2954659"/>
            <a:ext cx="1702626" cy="1123181"/>
            <a:chOff x="2872740" y="2030730"/>
            <a:chExt cx="3996690" cy="2636520"/>
          </a:xfrm>
        </p:grpSpPr>
        <p:sp>
          <p:nvSpPr>
            <p:cNvPr id="42" name="フリーフォーム 41"/>
            <p:cNvSpPr/>
            <p:nvPr/>
          </p:nvSpPr>
          <p:spPr bwMode="auto">
            <a:xfrm>
              <a:off x="2872740" y="2030730"/>
              <a:ext cx="3996690" cy="2636520"/>
            </a:xfrm>
            <a:custGeom>
              <a:avLst/>
              <a:gdLst>
                <a:gd name="connsiteX0" fmla="*/ 3996690 w 3996690"/>
                <a:gd name="connsiteY0" fmla="*/ 1466850 h 2636520"/>
                <a:gd name="connsiteX1" fmla="*/ 2785110 w 3996690"/>
                <a:gd name="connsiteY1" fmla="*/ 1348740 h 2636520"/>
                <a:gd name="connsiteX2" fmla="*/ 2426970 w 3996690"/>
                <a:gd name="connsiteY2" fmla="*/ 994410 h 2636520"/>
                <a:gd name="connsiteX3" fmla="*/ 1962150 w 3996690"/>
                <a:gd name="connsiteY3" fmla="*/ 628650 h 2636520"/>
                <a:gd name="connsiteX4" fmla="*/ 1699260 w 3996690"/>
                <a:gd name="connsiteY4" fmla="*/ 346710 h 2636520"/>
                <a:gd name="connsiteX5" fmla="*/ 1664970 w 3996690"/>
                <a:gd name="connsiteY5" fmla="*/ 266700 h 2636520"/>
                <a:gd name="connsiteX6" fmla="*/ 1657350 w 3996690"/>
                <a:gd name="connsiteY6" fmla="*/ 232410 h 2636520"/>
                <a:gd name="connsiteX7" fmla="*/ 1604010 w 3996690"/>
                <a:gd name="connsiteY7" fmla="*/ 30480 h 2636520"/>
                <a:gd name="connsiteX8" fmla="*/ 1550670 w 3996690"/>
                <a:gd name="connsiteY8" fmla="*/ 0 h 2636520"/>
                <a:gd name="connsiteX9" fmla="*/ 1424940 w 3996690"/>
                <a:gd name="connsiteY9" fmla="*/ 95250 h 2636520"/>
                <a:gd name="connsiteX10" fmla="*/ 1428750 w 3996690"/>
                <a:gd name="connsiteY10" fmla="*/ 544830 h 2636520"/>
                <a:gd name="connsiteX11" fmla="*/ 1687830 w 3996690"/>
                <a:gd name="connsiteY11" fmla="*/ 933450 h 2636520"/>
                <a:gd name="connsiteX12" fmla="*/ 1043940 w 3996690"/>
                <a:gd name="connsiteY12" fmla="*/ 1047750 h 2636520"/>
                <a:gd name="connsiteX13" fmla="*/ 297180 w 3996690"/>
                <a:gd name="connsiteY13" fmla="*/ 1181100 h 2636520"/>
                <a:gd name="connsiteX14" fmla="*/ 45720 w 3996690"/>
                <a:gd name="connsiteY14" fmla="*/ 1272540 h 2636520"/>
                <a:gd name="connsiteX15" fmla="*/ 0 w 3996690"/>
                <a:gd name="connsiteY15" fmla="*/ 1367790 h 2636520"/>
                <a:gd name="connsiteX16" fmla="*/ 7620 w 3996690"/>
                <a:gd name="connsiteY16" fmla="*/ 1417320 h 2636520"/>
                <a:gd name="connsiteX17" fmla="*/ 91440 w 3996690"/>
                <a:gd name="connsiteY17" fmla="*/ 1482090 h 2636520"/>
                <a:gd name="connsiteX18" fmla="*/ 758190 w 3996690"/>
                <a:gd name="connsiteY18" fmla="*/ 1424940 h 2636520"/>
                <a:gd name="connsiteX19" fmla="*/ 1082040 w 3996690"/>
                <a:gd name="connsiteY19" fmla="*/ 1386840 h 2636520"/>
                <a:gd name="connsiteX20" fmla="*/ 1367790 w 3996690"/>
                <a:gd name="connsiteY20" fmla="*/ 2316480 h 2636520"/>
                <a:gd name="connsiteX21" fmla="*/ 1634490 w 3996690"/>
                <a:gd name="connsiteY21" fmla="*/ 2472690 h 2636520"/>
                <a:gd name="connsiteX22" fmla="*/ 2297430 w 3996690"/>
                <a:gd name="connsiteY22" fmla="*/ 2468880 h 2636520"/>
                <a:gd name="connsiteX23" fmla="*/ 2743200 w 3996690"/>
                <a:gd name="connsiteY23" fmla="*/ 2324100 h 2636520"/>
                <a:gd name="connsiteX24" fmla="*/ 3813810 w 3996690"/>
                <a:gd name="connsiteY24" fmla="*/ 2636520 h 2636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996690" h="2636520">
                  <a:moveTo>
                    <a:pt x="3996690" y="1466850"/>
                  </a:moveTo>
                  <a:lnTo>
                    <a:pt x="2785110" y="1348740"/>
                  </a:lnTo>
                  <a:lnTo>
                    <a:pt x="2426970" y="994410"/>
                  </a:lnTo>
                  <a:lnTo>
                    <a:pt x="1962150" y="628650"/>
                  </a:lnTo>
                  <a:lnTo>
                    <a:pt x="1699260" y="346710"/>
                  </a:lnTo>
                  <a:lnTo>
                    <a:pt x="1664970" y="266700"/>
                  </a:lnTo>
                  <a:lnTo>
                    <a:pt x="1657350" y="232410"/>
                  </a:lnTo>
                  <a:lnTo>
                    <a:pt x="1604010" y="30480"/>
                  </a:lnTo>
                  <a:lnTo>
                    <a:pt x="1550670" y="0"/>
                  </a:lnTo>
                  <a:lnTo>
                    <a:pt x="1424940" y="95250"/>
                  </a:lnTo>
                  <a:lnTo>
                    <a:pt x="1428750" y="544830"/>
                  </a:lnTo>
                  <a:lnTo>
                    <a:pt x="1687830" y="933450"/>
                  </a:lnTo>
                  <a:lnTo>
                    <a:pt x="1043940" y="1047750"/>
                  </a:lnTo>
                  <a:lnTo>
                    <a:pt x="297180" y="1181100"/>
                  </a:lnTo>
                  <a:lnTo>
                    <a:pt x="45720" y="1272540"/>
                  </a:lnTo>
                  <a:lnTo>
                    <a:pt x="0" y="1367790"/>
                  </a:lnTo>
                  <a:cubicBezTo>
                    <a:pt x="8722" y="1407039"/>
                    <a:pt x="7620" y="1390371"/>
                    <a:pt x="7620" y="1417320"/>
                  </a:cubicBezTo>
                  <a:lnTo>
                    <a:pt x="91440" y="1482090"/>
                  </a:lnTo>
                  <a:lnTo>
                    <a:pt x="758190" y="1424940"/>
                  </a:lnTo>
                  <a:lnTo>
                    <a:pt x="1082040" y="1386840"/>
                  </a:lnTo>
                  <a:lnTo>
                    <a:pt x="1367790" y="2316480"/>
                  </a:lnTo>
                  <a:lnTo>
                    <a:pt x="1634490" y="2472690"/>
                  </a:lnTo>
                  <a:lnTo>
                    <a:pt x="2297430" y="2468880"/>
                  </a:lnTo>
                  <a:lnTo>
                    <a:pt x="2743200" y="2324100"/>
                  </a:lnTo>
                  <a:lnTo>
                    <a:pt x="3813810" y="263652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フリーフォーム 42"/>
            <p:cNvSpPr/>
            <p:nvPr/>
          </p:nvSpPr>
          <p:spPr bwMode="auto">
            <a:xfrm>
              <a:off x="3855720" y="4103370"/>
              <a:ext cx="704850" cy="464820"/>
            </a:xfrm>
            <a:custGeom>
              <a:avLst/>
              <a:gdLst>
                <a:gd name="connsiteX0" fmla="*/ 582930 w 704850"/>
                <a:gd name="connsiteY0" fmla="*/ 0 h 464820"/>
                <a:gd name="connsiteX1" fmla="*/ 121920 w 704850"/>
                <a:gd name="connsiteY1" fmla="*/ 152400 h 464820"/>
                <a:gd name="connsiteX2" fmla="*/ 0 w 704850"/>
                <a:gd name="connsiteY2" fmla="*/ 186690 h 464820"/>
                <a:gd name="connsiteX3" fmla="*/ 22860 w 704850"/>
                <a:gd name="connsiteY3" fmla="*/ 354330 h 464820"/>
                <a:gd name="connsiteX4" fmla="*/ 205740 w 704850"/>
                <a:gd name="connsiteY4" fmla="*/ 464820 h 464820"/>
                <a:gd name="connsiteX5" fmla="*/ 350520 w 704850"/>
                <a:gd name="connsiteY5" fmla="*/ 441960 h 464820"/>
                <a:gd name="connsiteX6" fmla="*/ 678180 w 704850"/>
                <a:gd name="connsiteY6" fmla="*/ 182880 h 464820"/>
                <a:gd name="connsiteX7" fmla="*/ 704850 w 704850"/>
                <a:gd name="connsiteY7" fmla="*/ 72390 h 464820"/>
                <a:gd name="connsiteX8" fmla="*/ 640080 w 704850"/>
                <a:gd name="connsiteY8" fmla="*/ 22860 h 464820"/>
                <a:gd name="connsiteX9" fmla="*/ 582930 w 704850"/>
                <a:gd name="connsiteY9" fmla="*/ 0 h 464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04850" h="464820">
                  <a:moveTo>
                    <a:pt x="582930" y="0"/>
                  </a:moveTo>
                  <a:lnTo>
                    <a:pt x="121920" y="152400"/>
                  </a:lnTo>
                  <a:lnTo>
                    <a:pt x="0" y="186690"/>
                  </a:lnTo>
                  <a:lnTo>
                    <a:pt x="22860" y="354330"/>
                  </a:lnTo>
                  <a:lnTo>
                    <a:pt x="205740" y="464820"/>
                  </a:lnTo>
                  <a:lnTo>
                    <a:pt x="350520" y="441960"/>
                  </a:lnTo>
                  <a:lnTo>
                    <a:pt x="678180" y="182880"/>
                  </a:lnTo>
                  <a:lnTo>
                    <a:pt x="704850" y="72390"/>
                  </a:lnTo>
                  <a:lnTo>
                    <a:pt x="640080" y="22860"/>
                  </a:lnTo>
                  <a:lnTo>
                    <a:pt x="58293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 43"/>
            <p:cNvSpPr/>
            <p:nvPr/>
          </p:nvSpPr>
          <p:spPr bwMode="auto">
            <a:xfrm>
              <a:off x="3627120" y="3855720"/>
              <a:ext cx="830580" cy="422910"/>
            </a:xfrm>
            <a:custGeom>
              <a:avLst/>
              <a:gdLst>
                <a:gd name="connsiteX0" fmla="*/ 723900 w 830580"/>
                <a:gd name="connsiteY0" fmla="*/ 0 h 422910"/>
                <a:gd name="connsiteX1" fmla="*/ 99060 w 830580"/>
                <a:gd name="connsiteY1" fmla="*/ 76200 h 422910"/>
                <a:gd name="connsiteX2" fmla="*/ 19050 w 830580"/>
                <a:gd name="connsiteY2" fmla="*/ 137160 h 422910"/>
                <a:gd name="connsiteX3" fmla="*/ 0 w 830580"/>
                <a:gd name="connsiteY3" fmla="*/ 259080 h 422910"/>
                <a:gd name="connsiteX4" fmla="*/ 167640 w 830580"/>
                <a:gd name="connsiteY4" fmla="*/ 400050 h 422910"/>
                <a:gd name="connsiteX5" fmla="*/ 449580 w 830580"/>
                <a:gd name="connsiteY5" fmla="*/ 422910 h 422910"/>
                <a:gd name="connsiteX6" fmla="*/ 826770 w 830580"/>
                <a:gd name="connsiteY6" fmla="*/ 236220 h 422910"/>
                <a:gd name="connsiteX7" fmla="*/ 830580 w 830580"/>
                <a:gd name="connsiteY7" fmla="*/ 114300 h 422910"/>
                <a:gd name="connsiteX8" fmla="*/ 796290 w 830580"/>
                <a:gd name="connsiteY8" fmla="*/ 30480 h 422910"/>
                <a:gd name="connsiteX9" fmla="*/ 723900 w 830580"/>
                <a:gd name="connsiteY9" fmla="*/ 0 h 422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30580" h="422910">
                  <a:moveTo>
                    <a:pt x="723900" y="0"/>
                  </a:moveTo>
                  <a:lnTo>
                    <a:pt x="99060" y="76200"/>
                  </a:lnTo>
                  <a:lnTo>
                    <a:pt x="19050" y="137160"/>
                  </a:lnTo>
                  <a:lnTo>
                    <a:pt x="0" y="259080"/>
                  </a:lnTo>
                  <a:lnTo>
                    <a:pt x="167640" y="400050"/>
                  </a:lnTo>
                  <a:lnTo>
                    <a:pt x="449580" y="422910"/>
                  </a:lnTo>
                  <a:lnTo>
                    <a:pt x="826770" y="236220"/>
                  </a:lnTo>
                  <a:lnTo>
                    <a:pt x="830580" y="114300"/>
                  </a:lnTo>
                  <a:lnTo>
                    <a:pt x="796290" y="30480"/>
                  </a:lnTo>
                  <a:lnTo>
                    <a:pt x="72390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 44"/>
            <p:cNvSpPr/>
            <p:nvPr/>
          </p:nvSpPr>
          <p:spPr bwMode="auto">
            <a:xfrm>
              <a:off x="3413760" y="3337560"/>
              <a:ext cx="849630" cy="598170"/>
            </a:xfrm>
            <a:custGeom>
              <a:avLst/>
              <a:gdLst>
                <a:gd name="connsiteX0" fmla="*/ 377190 w 849630"/>
                <a:gd name="connsiteY0" fmla="*/ 0 h 495300"/>
                <a:gd name="connsiteX1" fmla="*/ 106680 w 849630"/>
                <a:gd name="connsiteY1" fmla="*/ 87630 h 495300"/>
                <a:gd name="connsiteX2" fmla="*/ 0 w 849630"/>
                <a:gd name="connsiteY2" fmla="*/ 259080 h 495300"/>
                <a:gd name="connsiteX3" fmla="*/ 87630 w 849630"/>
                <a:gd name="connsiteY3" fmla="*/ 388620 h 495300"/>
                <a:gd name="connsiteX4" fmla="*/ 262890 w 849630"/>
                <a:gd name="connsiteY4" fmla="*/ 483870 h 495300"/>
                <a:gd name="connsiteX5" fmla="*/ 556260 w 849630"/>
                <a:gd name="connsiteY5" fmla="*/ 495300 h 495300"/>
                <a:gd name="connsiteX6" fmla="*/ 830580 w 849630"/>
                <a:gd name="connsiteY6" fmla="*/ 346710 h 495300"/>
                <a:gd name="connsiteX7" fmla="*/ 849630 w 849630"/>
                <a:gd name="connsiteY7" fmla="*/ 205740 h 495300"/>
                <a:gd name="connsiteX8" fmla="*/ 723900 w 849630"/>
                <a:gd name="connsiteY8" fmla="*/ 110490 h 495300"/>
                <a:gd name="connsiteX9" fmla="*/ 594360 w 849630"/>
                <a:gd name="connsiteY9" fmla="*/ 110490 h 495300"/>
                <a:gd name="connsiteX10" fmla="*/ 594360 w 849630"/>
                <a:gd name="connsiteY10" fmla="*/ 110490 h 495300"/>
                <a:gd name="connsiteX0" fmla="*/ 499110 w 849630"/>
                <a:gd name="connsiteY0" fmla="*/ 0 h 521970"/>
                <a:gd name="connsiteX1" fmla="*/ 106680 w 849630"/>
                <a:gd name="connsiteY1" fmla="*/ 114300 h 521970"/>
                <a:gd name="connsiteX2" fmla="*/ 0 w 849630"/>
                <a:gd name="connsiteY2" fmla="*/ 285750 h 521970"/>
                <a:gd name="connsiteX3" fmla="*/ 87630 w 849630"/>
                <a:gd name="connsiteY3" fmla="*/ 415290 h 521970"/>
                <a:gd name="connsiteX4" fmla="*/ 262890 w 849630"/>
                <a:gd name="connsiteY4" fmla="*/ 510540 h 521970"/>
                <a:gd name="connsiteX5" fmla="*/ 556260 w 849630"/>
                <a:gd name="connsiteY5" fmla="*/ 521970 h 521970"/>
                <a:gd name="connsiteX6" fmla="*/ 830580 w 849630"/>
                <a:gd name="connsiteY6" fmla="*/ 373380 h 521970"/>
                <a:gd name="connsiteX7" fmla="*/ 849630 w 849630"/>
                <a:gd name="connsiteY7" fmla="*/ 232410 h 521970"/>
                <a:gd name="connsiteX8" fmla="*/ 723900 w 849630"/>
                <a:gd name="connsiteY8" fmla="*/ 137160 h 521970"/>
                <a:gd name="connsiteX9" fmla="*/ 594360 w 849630"/>
                <a:gd name="connsiteY9" fmla="*/ 137160 h 521970"/>
                <a:gd name="connsiteX10" fmla="*/ 594360 w 849630"/>
                <a:gd name="connsiteY10" fmla="*/ 137160 h 521970"/>
                <a:gd name="connsiteX0" fmla="*/ 609600 w 849630"/>
                <a:gd name="connsiteY0" fmla="*/ 0 h 598170"/>
                <a:gd name="connsiteX1" fmla="*/ 106680 w 849630"/>
                <a:gd name="connsiteY1" fmla="*/ 190500 h 598170"/>
                <a:gd name="connsiteX2" fmla="*/ 0 w 849630"/>
                <a:gd name="connsiteY2" fmla="*/ 361950 h 598170"/>
                <a:gd name="connsiteX3" fmla="*/ 87630 w 849630"/>
                <a:gd name="connsiteY3" fmla="*/ 491490 h 598170"/>
                <a:gd name="connsiteX4" fmla="*/ 262890 w 849630"/>
                <a:gd name="connsiteY4" fmla="*/ 586740 h 598170"/>
                <a:gd name="connsiteX5" fmla="*/ 556260 w 849630"/>
                <a:gd name="connsiteY5" fmla="*/ 598170 h 598170"/>
                <a:gd name="connsiteX6" fmla="*/ 830580 w 849630"/>
                <a:gd name="connsiteY6" fmla="*/ 449580 h 598170"/>
                <a:gd name="connsiteX7" fmla="*/ 849630 w 849630"/>
                <a:gd name="connsiteY7" fmla="*/ 308610 h 598170"/>
                <a:gd name="connsiteX8" fmla="*/ 723900 w 849630"/>
                <a:gd name="connsiteY8" fmla="*/ 213360 h 598170"/>
                <a:gd name="connsiteX9" fmla="*/ 594360 w 849630"/>
                <a:gd name="connsiteY9" fmla="*/ 213360 h 598170"/>
                <a:gd name="connsiteX10" fmla="*/ 594360 w 849630"/>
                <a:gd name="connsiteY10" fmla="*/ 213360 h 598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49630" h="598170">
                  <a:moveTo>
                    <a:pt x="609600" y="0"/>
                  </a:moveTo>
                  <a:lnTo>
                    <a:pt x="106680" y="190500"/>
                  </a:lnTo>
                  <a:lnTo>
                    <a:pt x="0" y="361950"/>
                  </a:lnTo>
                  <a:lnTo>
                    <a:pt x="87630" y="491490"/>
                  </a:lnTo>
                  <a:lnTo>
                    <a:pt x="262890" y="586740"/>
                  </a:lnTo>
                  <a:lnTo>
                    <a:pt x="556260" y="598170"/>
                  </a:lnTo>
                  <a:lnTo>
                    <a:pt x="830580" y="449580"/>
                  </a:lnTo>
                  <a:lnTo>
                    <a:pt x="849630" y="308610"/>
                  </a:lnTo>
                  <a:lnTo>
                    <a:pt x="723900" y="213360"/>
                  </a:lnTo>
                  <a:lnTo>
                    <a:pt x="594360" y="213360"/>
                  </a:lnTo>
                  <a:lnTo>
                    <a:pt x="594360" y="21336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フリーフォーム 45"/>
            <p:cNvSpPr/>
            <p:nvPr/>
          </p:nvSpPr>
          <p:spPr bwMode="auto">
            <a:xfrm>
              <a:off x="3752850" y="3558540"/>
              <a:ext cx="243840" cy="41910"/>
            </a:xfrm>
            <a:custGeom>
              <a:avLst/>
              <a:gdLst>
                <a:gd name="connsiteX0" fmla="*/ 0 w 243840"/>
                <a:gd name="connsiteY0" fmla="*/ 0 h 41910"/>
                <a:gd name="connsiteX1" fmla="*/ 137160 w 243840"/>
                <a:gd name="connsiteY1" fmla="*/ 41910 h 41910"/>
                <a:gd name="connsiteX2" fmla="*/ 243840 w 243840"/>
                <a:gd name="connsiteY2" fmla="*/ 0 h 41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3840" h="41910">
                  <a:moveTo>
                    <a:pt x="0" y="0"/>
                  </a:moveTo>
                  <a:lnTo>
                    <a:pt x="137160" y="41910"/>
                  </a:lnTo>
                  <a:lnTo>
                    <a:pt x="243840" y="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フリーフォーム 46"/>
            <p:cNvSpPr/>
            <p:nvPr/>
          </p:nvSpPr>
          <p:spPr bwMode="auto">
            <a:xfrm>
              <a:off x="4530090" y="3512820"/>
              <a:ext cx="304800" cy="278130"/>
            </a:xfrm>
            <a:custGeom>
              <a:avLst/>
              <a:gdLst>
                <a:gd name="connsiteX0" fmla="*/ 0 w 304800"/>
                <a:gd name="connsiteY0" fmla="*/ 0 h 278130"/>
                <a:gd name="connsiteX1" fmla="*/ 133350 w 304800"/>
                <a:gd name="connsiteY1" fmla="*/ 198120 h 278130"/>
                <a:gd name="connsiteX2" fmla="*/ 304800 w 304800"/>
                <a:gd name="connsiteY2" fmla="*/ 278130 h 278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4800" h="278130">
                  <a:moveTo>
                    <a:pt x="0" y="0"/>
                  </a:moveTo>
                  <a:lnTo>
                    <a:pt x="133350" y="198120"/>
                  </a:lnTo>
                  <a:lnTo>
                    <a:pt x="304800" y="27813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フリーフォーム 47"/>
            <p:cNvSpPr/>
            <p:nvPr/>
          </p:nvSpPr>
          <p:spPr bwMode="auto">
            <a:xfrm>
              <a:off x="4518660" y="4046220"/>
              <a:ext cx="2202180" cy="571500"/>
            </a:xfrm>
            <a:custGeom>
              <a:avLst/>
              <a:gdLst>
                <a:gd name="connsiteX0" fmla="*/ 0 w 2232660"/>
                <a:gd name="connsiteY0" fmla="*/ 381000 h 571500"/>
                <a:gd name="connsiteX1" fmla="*/ 297180 w 2232660"/>
                <a:gd name="connsiteY1" fmla="*/ 354330 h 571500"/>
                <a:gd name="connsiteX2" fmla="*/ 590550 w 2232660"/>
                <a:gd name="connsiteY2" fmla="*/ 175260 h 571500"/>
                <a:gd name="connsiteX3" fmla="*/ 861060 w 2232660"/>
                <a:gd name="connsiteY3" fmla="*/ 228600 h 571500"/>
                <a:gd name="connsiteX4" fmla="*/ 1162050 w 2232660"/>
                <a:gd name="connsiteY4" fmla="*/ 0 h 571500"/>
                <a:gd name="connsiteX5" fmla="*/ 1405890 w 2232660"/>
                <a:gd name="connsiteY5" fmla="*/ 224790 h 571500"/>
                <a:gd name="connsiteX6" fmla="*/ 2232660 w 2232660"/>
                <a:gd name="connsiteY6" fmla="*/ 457200 h 571500"/>
                <a:gd name="connsiteX7" fmla="*/ 2202180 w 2232660"/>
                <a:gd name="connsiteY7" fmla="*/ 571500 h 571500"/>
                <a:gd name="connsiteX8" fmla="*/ 1162050 w 2232660"/>
                <a:gd name="connsiteY8" fmla="*/ 304800 h 571500"/>
                <a:gd name="connsiteX9" fmla="*/ 1089660 w 2232660"/>
                <a:gd name="connsiteY9" fmla="*/ 270510 h 571500"/>
                <a:gd name="connsiteX10" fmla="*/ 796290 w 2232660"/>
                <a:gd name="connsiteY10" fmla="*/ 354330 h 571500"/>
                <a:gd name="connsiteX11" fmla="*/ 521970 w 2232660"/>
                <a:gd name="connsiteY11" fmla="*/ 407670 h 571500"/>
                <a:gd name="connsiteX12" fmla="*/ 80010 w 2232660"/>
                <a:gd name="connsiteY12" fmla="*/ 419100 h 571500"/>
                <a:gd name="connsiteX13" fmla="*/ 0 w 2232660"/>
                <a:gd name="connsiteY13" fmla="*/ 381000 h 571500"/>
                <a:gd name="connsiteX0" fmla="*/ 0 w 2232660"/>
                <a:gd name="connsiteY0" fmla="*/ 381000 h 571500"/>
                <a:gd name="connsiteX1" fmla="*/ 297180 w 2232660"/>
                <a:gd name="connsiteY1" fmla="*/ 354330 h 571500"/>
                <a:gd name="connsiteX2" fmla="*/ 590550 w 2232660"/>
                <a:gd name="connsiteY2" fmla="*/ 175260 h 571500"/>
                <a:gd name="connsiteX3" fmla="*/ 861060 w 2232660"/>
                <a:gd name="connsiteY3" fmla="*/ 228600 h 571500"/>
                <a:gd name="connsiteX4" fmla="*/ 1162050 w 2232660"/>
                <a:gd name="connsiteY4" fmla="*/ 0 h 571500"/>
                <a:gd name="connsiteX5" fmla="*/ 1405890 w 2232660"/>
                <a:gd name="connsiteY5" fmla="*/ 224790 h 571500"/>
                <a:gd name="connsiteX6" fmla="*/ 2232660 w 2232660"/>
                <a:gd name="connsiteY6" fmla="*/ 457200 h 571500"/>
                <a:gd name="connsiteX7" fmla="*/ 2202180 w 2232660"/>
                <a:gd name="connsiteY7" fmla="*/ 571500 h 571500"/>
                <a:gd name="connsiteX8" fmla="*/ 1192530 w 2232660"/>
                <a:gd name="connsiteY8" fmla="*/ 259080 h 571500"/>
                <a:gd name="connsiteX9" fmla="*/ 1089660 w 2232660"/>
                <a:gd name="connsiteY9" fmla="*/ 270510 h 571500"/>
                <a:gd name="connsiteX10" fmla="*/ 796290 w 2232660"/>
                <a:gd name="connsiteY10" fmla="*/ 354330 h 571500"/>
                <a:gd name="connsiteX11" fmla="*/ 521970 w 2232660"/>
                <a:gd name="connsiteY11" fmla="*/ 407670 h 571500"/>
                <a:gd name="connsiteX12" fmla="*/ 80010 w 2232660"/>
                <a:gd name="connsiteY12" fmla="*/ 419100 h 571500"/>
                <a:gd name="connsiteX13" fmla="*/ 0 w 2232660"/>
                <a:gd name="connsiteY13" fmla="*/ 381000 h 571500"/>
                <a:gd name="connsiteX0" fmla="*/ 0 w 2232660"/>
                <a:gd name="connsiteY0" fmla="*/ 381000 h 571500"/>
                <a:gd name="connsiteX1" fmla="*/ 297180 w 2232660"/>
                <a:gd name="connsiteY1" fmla="*/ 354330 h 571500"/>
                <a:gd name="connsiteX2" fmla="*/ 590550 w 2232660"/>
                <a:gd name="connsiteY2" fmla="*/ 175260 h 571500"/>
                <a:gd name="connsiteX3" fmla="*/ 861060 w 2232660"/>
                <a:gd name="connsiteY3" fmla="*/ 228600 h 571500"/>
                <a:gd name="connsiteX4" fmla="*/ 1162050 w 2232660"/>
                <a:gd name="connsiteY4" fmla="*/ 0 h 571500"/>
                <a:gd name="connsiteX5" fmla="*/ 1405890 w 2232660"/>
                <a:gd name="connsiteY5" fmla="*/ 224790 h 571500"/>
                <a:gd name="connsiteX6" fmla="*/ 2232660 w 2232660"/>
                <a:gd name="connsiteY6" fmla="*/ 457200 h 571500"/>
                <a:gd name="connsiteX7" fmla="*/ 2202180 w 2232660"/>
                <a:gd name="connsiteY7" fmla="*/ 571500 h 571500"/>
                <a:gd name="connsiteX8" fmla="*/ 1192530 w 2232660"/>
                <a:gd name="connsiteY8" fmla="*/ 259080 h 571500"/>
                <a:gd name="connsiteX9" fmla="*/ 1078230 w 2232660"/>
                <a:gd name="connsiteY9" fmla="*/ 236220 h 571500"/>
                <a:gd name="connsiteX10" fmla="*/ 796290 w 2232660"/>
                <a:gd name="connsiteY10" fmla="*/ 354330 h 571500"/>
                <a:gd name="connsiteX11" fmla="*/ 521970 w 2232660"/>
                <a:gd name="connsiteY11" fmla="*/ 407670 h 571500"/>
                <a:gd name="connsiteX12" fmla="*/ 80010 w 2232660"/>
                <a:gd name="connsiteY12" fmla="*/ 419100 h 571500"/>
                <a:gd name="connsiteX13" fmla="*/ 0 w 2232660"/>
                <a:gd name="connsiteY13" fmla="*/ 381000 h 571500"/>
                <a:gd name="connsiteX0" fmla="*/ 0 w 2202180"/>
                <a:gd name="connsiteY0" fmla="*/ 381000 h 571500"/>
                <a:gd name="connsiteX1" fmla="*/ 297180 w 2202180"/>
                <a:gd name="connsiteY1" fmla="*/ 354330 h 571500"/>
                <a:gd name="connsiteX2" fmla="*/ 590550 w 2202180"/>
                <a:gd name="connsiteY2" fmla="*/ 175260 h 571500"/>
                <a:gd name="connsiteX3" fmla="*/ 861060 w 2202180"/>
                <a:gd name="connsiteY3" fmla="*/ 228600 h 571500"/>
                <a:gd name="connsiteX4" fmla="*/ 1162050 w 2202180"/>
                <a:gd name="connsiteY4" fmla="*/ 0 h 571500"/>
                <a:gd name="connsiteX5" fmla="*/ 1405890 w 2202180"/>
                <a:gd name="connsiteY5" fmla="*/ 224790 h 571500"/>
                <a:gd name="connsiteX6" fmla="*/ 2171700 w 2202180"/>
                <a:gd name="connsiteY6" fmla="*/ 438150 h 571500"/>
                <a:gd name="connsiteX7" fmla="*/ 2202180 w 2202180"/>
                <a:gd name="connsiteY7" fmla="*/ 571500 h 571500"/>
                <a:gd name="connsiteX8" fmla="*/ 1192530 w 2202180"/>
                <a:gd name="connsiteY8" fmla="*/ 259080 h 571500"/>
                <a:gd name="connsiteX9" fmla="*/ 1078230 w 2202180"/>
                <a:gd name="connsiteY9" fmla="*/ 236220 h 571500"/>
                <a:gd name="connsiteX10" fmla="*/ 796290 w 2202180"/>
                <a:gd name="connsiteY10" fmla="*/ 354330 h 571500"/>
                <a:gd name="connsiteX11" fmla="*/ 521970 w 2202180"/>
                <a:gd name="connsiteY11" fmla="*/ 407670 h 571500"/>
                <a:gd name="connsiteX12" fmla="*/ 80010 w 2202180"/>
                <a:gd name="connsiteY12" fmla="*/ 419100 h 571500"/>
                <a:gd name="connsiteX13" fmla="*/ 0 w 2202180"/>
                <a:gd name="connsiteY13" fmla="*/ 381000 h 571500"/>
                <a:gd name="connsiteX0" fmla="*/ 0 w 2202180"/>
                <a:gd name="connsiteY0" fmla="*/ 381000 h 571500"/>
                <a:gd name="connsiteX1" fmla="*/ 297180 w 2202180"/>
                <a:gd name="connsiteY1" fmla="*/ 354330 h 571500"/>
                <a:gd name="connsiteX2" fmla="*/ 590550 w 2202180"/>
                <a:gd name="connsiteY2" fmla="*/ 175260 h 571500"/>
                <a:gd name="connsiteX3" fmla="*/ 861060 w 2202180"/>
                <a:gd name="connsiteY3" fmla="*/ 228600 h 571500"/>
                <a:gd name="connsiteX4" fmla="*/ 1162050 w 2202180"/>
                <a:gd name="connsiteY4" fmla="*/ 0 h 571500"/>
                <a:gd name="connsiteX5" fmla="*/ 1405890 w 2202180"/>
                <a:gd name="connsiteY5" fmla="*/ 224790 h 571500"/>
                <a:gd name="connsiteX6" fmla="*/ 2171700 w 2202180"/>
                <a:gd name="connsiteY6" fmla="*/ 438150 h 571500"/>
                <a:gd name="connsiteX7" fmla="*/ 2160270 w 2202180"/>
                <a:gd name="connsiteY7" fmla="*/ 544830 h 571500"/>
                <a:gd name="connsiteX8" fmla="*/ 2202180 w 2202180"/>
                <a:gd name="connsiteY8" fmla="*/ 571500 h 571500"/>
                <a:gd name="connsiteX9" fmla="*/ 1192530 w 2202180"/>
                <a:gd name="connsiteY9" fmla="*/ 259080 h 571500"/>
                <a:gd name="connsiteX10" fmla="*/ 1078230 w 2202180"/>
                <a:gd name="connsiteY10" fmla="*/ 236220 h 571500"/>
                <a:gd name="connsiteX11" fmla="*/ 796290 w 2202180"/>
                <a:gd name="connsiteY11" fmla="*/ 354330 h 571500"/>
                <a:gd name="connsiteX12" fmla="*/ 521970 w 2202180"/>
                <a:gd name="connsiteY12" fmla="*/ 407670 h 571500"/>
                <a:gd name="connsiteX13" fmla="*/ 80010 w 2202180"/>
                <a:gd name="connsiteY13" fmla="*/ 419100 h 571500"/>
                <a:gd name="connsiteX14" fmla="*/ 0 w 2202180"/>
                <a:gd name="connsiteY14" fmla="*/ 381000 h 571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02180" h="571500">
                  <a:moveTo>
                    <a:pt x="0" y="381000"/>
                  </a:moveTo>
                  <a:lnTo>
                    <a:pt x="297180" y="354330"/>
                  </a:lnTo>
                  <a:lnTo>
                    <a:pt x="590550" y="175260"/>
                  </a:lnTo>
                  <a:lnTo>
                    <a:pt x="861060" y="228600"/>
                  </a:lnTo>
                  <a:lnTo>
                    <a:pt x="1162050" y="0"/>
                  </a:lnTo>
                  <a:lnTo>
                    <a:pt x="1405890" y="224790"/>
                  </a:lnTo>
                  <a:lnTo>
                    <a:pt x="2171700" y="438150"/>
                  </a:lnTo>
                  <a:cubicBezTo>
                    <a:pt x="2181860" y="473710"/>
                    <a:pt x="2150110" y="509270"/>
                    <a:pt x="2160270" y="544830"/>
                  </a:cubicBezTo>
                  <a:lnTo>
                    <a:pt x="2202180" y="571500"/>
                  </a:lnTo>
                  <a:lnTo>
                    <a:pt x="1192530" y="259080"/>
                  </a:lnTo>
                  <a:lnTo>
                    <a:pt x="1078230" y="236220"/>
                  </a:lnTo>
                  <a:lnTo>
                    <a:pt x="796290" y="354330"/>
                  </a:lnTo>
                  <a:lnTo>
                    <a:pt x="521970" y="407670"/>
                  </a:lnTo>
                  <a:lnTo>
                    <a:pt x="80010" y="419100"/>
                  </a:lnTo>
                  <a:lnTo>
                    <a:pt x="0" y="38100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5980253" y="3078628"/>
            <a:ext cx="1628042" cy="1194881"/>
            <a:chOff x="3251200" y="2910840"/>
            <a:chExt cx="3083560" cy="2263140"/>
          </a:xfrm>
        </p:grpSpPr>
        <p:sp>
          <p:nvSpPr>
            <p:cNvPr id="50" name="フリーフォーム 49"/>
            <p:cNvSpPr/>
            <p:nvPr/>
          </p:nvSpPr>
          <p:spPr bwMode="auto">
            <a:xfrm>
              <a:off x="3251200" y="2910840"/>
              <a:ext cx="3083560" cy="2037080"/>
            </a:xfrm>
            <a:custGeom>
              <a:avLst/>
              <a:gdLst>
                <a:gd name="connsiteX0" fmla="*/ 2580640 w 3083560"/>
                <a:gd name="connsiteY0" fmla="*/ 111760 h 2037080"/>
                <a:gd name="connsiteX1" fmla="*/ 1849120 w 3083560"/>
                <a:gd name="connsiteY1" fmla="*/ 355600 h 2037080"/>
                <a:gd name="connsiteX2" fmla="*/ 1341120 w 3083560"/>
                <a:gd name="connsiteY2" fmla="*/ 248920 h 2037080"/>
                <a:gd name="connsiteX3" fmla="*/ 817880 w 3083560"/>
                <a:gd name="connsiteY3" fmla="*/ 259080 h 2037080"/>
                <a:gd name="connsiteX4" fmla="*/ 386080 w 3083560"/>
                <a:gd name="connsiteY4" fmla="*/ 177800 h 2037080"/>
                <a:gd name="connsiteX5" fmla="*/ 243840 w 3083560"/>
                <a:gd name="connsiteY5" fmla="*/ 71120 h 2037080"/>
                <a:gd name="connsiteX6" fmla="*/ 35560 w 3083560"/>
                <a:gd name="connsiteY6" fmla="*/ 0 h 2037080"/>
                <a:gd name="connsiteX7" fmla="*/ 0 w 3083560"/>
                <a:gd name="connsiteY7" fmla="*/ 121920 h 2037080"/>
                <a:gd name="connsiteX8" fmla="*/ 137160 w 3083560"/>
                <a:gd name="connsiteY8" fmla="*/ 411480 h 2037080"/>
                <a:gd name="connsiteX9" fmla="*/ 721360 w 3083560"/>
                <a:gd name="connsiteY9" fmla="*/ 726440 h 2037080"/>
                <a:gd name="connsiteX10" fmla="*/ 375920 w 3083560"/>
                <a:gd name="connsiteY10" fmla="*/ 1016000 h 2037080"/>
                <a:gd name="connsiteX11" fmla="*/ 1163320 w 3083560"/>
                <a:gd name="connsiteY11" fmla="*/ 1803400 h 2037080"/>
                <a:gd name="connsiteX12" fmla="*/ 1224280 w 3083560"/>
                <a:gd name="connsiteY12" fmla="*/ 1828800 h 2037080"/>
                <a:gd name="connsiteX13" fmla="*/ 1656080 w 3083560"/>
                <a:gd name="connsiteY13" fmla="*/ 2037080 h 2037080"/>
                <a:gd name="connsiteX14" fmla="*/ 2047240 w 3083560"/>
                <a:gd name="connsiteY14" fmla="*/ 1742440 h 2037080"/>
                <a:gd name="connsiteX15" fmla="*/ 2382520 w 3083560"/>
                <a:gd name="connsiteY15" fmla="*/ 1249680 h 2037080"/>
                <a:gd name="connsiteX16" fmla="*/ 3083560 w 3083560"/>
                <a:gd name="connsiteY16" fmla="*/ 1148080 h 2037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083560" h="2037080">
                  <a:moveTo>
                    <a:pt x="2580640" y="111760"/>
                  </a:moveTo>
                  <a:lnTo>
                    <a:pt x="1849120" y="355600"/>
                  </a:lnTo>
                  <a:lnTo>
                    <a:pt x="1341120" y="248920"/>
                  </a:lnTo>
                  <a:lnTo>
                    <a:pt x="817880" y="259080"/>
                  </a:lnTo>
                  <a:lnTo>
                    <a:pt x="386080" y="177800"/>
                  </a:lnTo>
                  <a:lnTo>
                    <a:pt x="243840" y="71120"/>
                  </a:lnTo>
                  <a:lnTo>
                    <a:pt x="35560" y="0"/>
                  </a:lnTo>
                  <a:lnTo>
                    <a:pt x="0" y="121920"/>
                  </a:lnTo>
                  <a:lnTo>
                    <a:pt x="137160" y="411480"/>
                  </a:lnTo>
                  <a:lnTo>
                    <a:pt x="721360" y="726440"/>
                  </a:lnTo>
                  <a:lnTo>
                    <a:pt x="375920" y="1016000"/>
                  </a:lnTo>
                  <a:lnTo>
                    <a:pt x="1163320" y="1803400"/>
                  </a:lnTo>
                  <a:lnTo>
                    <a:pt x="1224280" y="1828800"/>
                  </a:lnTo>
                  <a:lnTo>
                    <a:pt x="1656080" y="2037080"/>
                  </a:lnTo>
                  <a:lnTo>
                    <a:pt x="2047240" y="1742440"/>
                  </a:lnTo>
                  <a:lnTo>
                    <a:pt x="2382520" y="1249680"/>
                  </a:lnTo>
                  <a:lnTo>
                    <a:pt x="3083560" y="114808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" name="フリーフォーム 50"/>
            <p:cNvSpPr/>
            <p:nvPr/>
          </p:nvSpPr>
          <p:spPr>
            <a:xfrm>
              <a:off x="3380740" y="3741420"/>
              <a:ext cx="1016000" cy="723900"/>
            </a:xfrm>
            <a:custGeom>
              <a:avLst/>
              <a:gdLst>
                <a:gd name="connsiteX0" fmla="*/ 454660 w 1016000"/>
                <a:gd name="connsiteY0" fmla="*/ 0 h 723900"/>
                <a:gd name="connsiteX1" fmla="*/ 121920 w 1016000"/>
                <a:gd name="connsiteY1" fmla="*/ 246380 h 723900"/>
                <a:gd name="connsiteX2" fmla="*/ 0 w 1016000"/>
                <a:gd name="connsiteY2" fmla="*/ 556260 h 723900"/>
                <a:gd name="connsiteX3" fmla="*/ 91440 w 1016000"/>
                <a:gd name="connsiteY3" fmla="*/ 723900 h 723900"/>
                <a:gd name="connsiteX4" fmla="*/ 370840 w 1016000"/>
                <a:gd name="connsiteY4" fmla="*/ 703580 h 723900"/>
                <a:gd name="connsiteX5" fmla="*/ 744220 w 1016000"/>
                <a:gd name="connsiteY5" fmla="*/ 457200 h 723900"/>
                <a:gd name="connsiteX6" fmla="*/ 1016000 w 1016000"/>
                <a:gd name="connsiteY6" fmla="*/ 264160 h 723900"/>
                <a:gd name="connsiteX7" fmla="*/ 995680 w 1016000"/>
                <a:gd name="connsiteY7" fmla="*/ 175260 h 723900"/>
                <a:gd name="connsiteX8" fmla="*/ 855980 w 1016000"/>
                <a:gd name="connsiteY8" fmla="*/ 109220 h 723900"/>
                <a:gd name="connsiteX9" fmla="*/ 736600 w 1016000"/>
                <a:gd name="connsiteY9" fmla="*/ 101600 h 723900"/>
                <a:gd name="connsiteX10" fmla="*/ 589280 w 1016000"/>
                <a:gd name="connsiteY10" fmla="*/ 19304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16000" h="723900">
                  <a:moveTo>
                    <a:pt x="454660" y="0"/>
                  </a:moveTo>
                  <a:lnTo>
                    <a:pt x="121920" y="246380"/>
                  </a:lnTo>
                  <a:lnTo>
                    <a:pt x="0" y="556260"/>
                  </a:lnTo>
                  <a:lnTo>
                    <a:pt x="91440" y="723900"/>
                  </a:lnTo>
                  <a:lnTo>
                    <a:pt x="370840" y="703580"/>
                  </a:lnTo>
                  <a:lnTo>
                    <a:pt x="744220" y="457200"/>
                  </a:lnTo>
                  <a:lnTo>
                    <a:pt x="1016000" y="264160"/>
                  </a:lnTo>
                  <a:lnTo>
                    <a:pt x="995680" y="175260"/>
                  </a:lnTo>
                  <a:lnTo>
                    <a:pt x="855980" y="109220"/>
                  </a:lnTo>
                  <a:lnTo>
                    <a:pt x="736600" y="101600"/>
                  </a:lnTo>
                  <a:lnTo>
                    <a:pt x="589280" y="19304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 51"/>
            <p:cNvSpPr/>
            <p:nvPr/>
          </p:nvSpPr>
          <p:spPr>
            <a:xfrm>
              <a:off x="3568700" y="3957320"/>
              <a:ext cx="342900" cy="104140"/>
            </a:xfrm>
            <a:custGeom>
              <a:avLst/>
              <a:gdLst>
                <a:gd name="connsiteX0" fmla="*/ 0 w 342900"/>
                <a:gd name="connsiteY0" fmla="*/ 104140 h 104140"/>
                <a:gd name="connsiteX1" fmla="*/ 180340 w 342900"/>
                <a:gd name="connsiteY1" fmla="*/ 50800 h 104140"/>
                <a:gd name="connsiteX2" fmla="*/ 342900 w 342900"/>
                <a:gd name="connsiteY2" fmla="*/ 0 h 104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2900" h="104140">
                  <a:moveTo>
                    <a:pt x="0" y="104140"/>
                  </a:moveTo>
                  <a:lnTo>
                    <a:pt x="180340" y="50800"/>
                  </a:lnTo>
                  <a:lnTo>
                    <a:pt x="342900" y="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 52"/>
            <p:cNvSpPr/>
            <p:nvPr/>
          </p:nvSpPr>
          <p:spPr>
            <a:xfrm>
              <a:off x="3708400" y="4058920"/>
              <a:ext cx="797560" cy="772160"/>
            </a:xfrm>
            <a:custGeom>
              <a:avLst/>
              <a:gdLst>
                <a:gd name="connsiteX0" fmla="*/ 673100 w 797560"/>
                <a:gd name="connsiteY0" fmla="*/ 0 h 772160"/>
                <a:gd name="connsiteX1" fmla="*/ 579120 w 797560"/>
                <a:gd name="connsiteY1" fmla="*/ 2540 h 772160"/>
                <a:gd name="connsiteX2" fmla="*/ 43180 w 797560"/>
                <a:gd name="connsiteY2" fmla="*/ 345440 h 772160"/>
                <a:gd name="connsiteX3" fmla="*/ 0 w 797560"/>
                <a:gd name="connsiteY3" fmla="*/ 518160 h 772160"/>
                <a:gd name="connsiteX4" fmla="*/ 91440 w 797560"/>
                <a:gd name="connsiteY4" fmla="*/ 680720 h 772160"/>
                <a:gd name="connsiteX5" fmla="*/ 302260 w 797560"/>
                <a:gd name="connsiteY5" fmla="*/ 772160 h 772160"/>
                <a:gd name="connsiteX6" fmla="*/ 523240 w 797560"/>
                <a:gd name="connsiteY6" fmla="*/ 655320 h 772160"/>
                <a:gd name="connsiteX7" fmla="*/ 772160 w 797560"/>
                <a:gd name="connsiteY7" fmla="*/ 396240 h 772160"/>
                <a:gd name="connsiteX8" fmla="*/ 759460 w 797560"/>
                <a:gd name="connsiteY8" fmla="*/ 203200 h 772160"/>
                <a:gd name="connsiteX9" fmla="*/ 797560 w 797560"/>
                <a:gd name="connsiteY9" fmla="*/ 114300 h 772160"/>
                <a:gd name="connsiteX10" fmla="*/ 764540 w 797560"/>
                <a:gd name="connsiteY10" fmla="*/ 58420 h 772160"/>
                <a:gd name="connsiteX11" fmla="*/ 673100 w 797560"/>
                <a:gd name="connsiteY11" fmla="*/ 0 h 772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7560" h="772160">
                  <a:moveTo>
                    <a:pt x="673100" y="0"/>
                  </a:moveTo>
                  <a:lnTo>
                    <a:pt x="579120" y="2540"/>
                  </a:lnTo>
                  <a:lnTo>
                    <a:pt x="43180" y="345440"/>
                  </a:lnTo>
                  <a:lnTo>
                    <a:pt x="0" y="518160"/>
                  </a:lnTo>
                  <a:lnTo>
                    <a:pt x="91440" y="680720"/>
                  </a:lnTo>
                  <a:lnTo>
                    <a:pt x="302260" y="772160"/>
                  </a:lnTo>
                  <a:lnTo>
                    <a:pt x="523240" y="655320"/>
                  </a:lnTo>
                  <a:lnTo>
                    <a:pt x="772160" y="396240"/>
                  </a:lnTo>
                  <a:lnTo>
                    <a:pt x="759460" y="203200"/>
                  </a:lnTo>
                  <a:lnTo>
                    <a:pt x="797560" y="114300"/>
                  </a:lnTo>
                  <a:lnTo>
                    <a:pt x="764540" y="58420"/>
                  </a:lnTo>
                  <a:lnTo>
                    <a:pt x="67310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 53"/>
            <p:cNvSpPr/>
            <p:nvPr/>
          </p:nvSpPr>
          <p:spPr>
            <a:xfrm>
              <a:off x="4460240" y="4378960"/>
              <a:ext cx="492760" cy="795020"/>
            </a:xfrm>
            <a:custGeom>
              <a:avLst/>
              <a:gdLst>
                <a:gd name="connsiteX0" fmla="*/ 289560 w 492760"/>
                <a:gd name="connsiteY0" fmla="*/ 22860 h 795020"/>
                <a:gd name="connsiteX1" fmla="*/ 368300 w 492760"/>
                <a:gd name="connsiteY1" fmla="*/ 0 h 795020"/>
                <a:gd name="connsiteX2" fmla="*/ 429260 w 492760"/>
                <a:gd name="connsiteY2" fmla="*/ 91440 h 795020"/>
                <a:gd name="connsiteX3" fmla="*/ 492760 w 492760"/>
                <a:gd name="connsiteY3" fmla="*/ 381000 h 795020"/>
                <a:gd name="connsiteX4" fmla="*/ 271780 w 492760"/>
                <a:gd name="connsiteY4" fmla="*/ 795020 h 795020"/>
                <a:gd name="connsiteX5" fmla="*/ 40640 w 492760"/>
                <a:gd name="connsiteY5" fmla="*/ 784860 h 795020"/>
                <a:gd name="connsiteX6" fmla="*/ 0 w 492760"/>
                <a:gd name="connsiteY6" fmla="*/ 670560 h 795020"/>
                <a:gd name="connsiteX7" fmla="*/ 236220 w 492760"/>
                <a:gd name="connsiteY7" fmla="*/ 274320 h 795020"/>
                <a:gd name="connsiteX8" fmla="*/ 289560 w 492760"/>
                <a:gd name="connsiteY8" fmla="*/ 22860 h 795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2760" h="795020">
                  <a:moveTo>
                    <a:pt x="289560" y="22860"/>
                  </a:moveTo>
                  <a:lnTo>
                    <a:pt x="368300" y="0"/>
                  </a:lnTo>
                  <a:lnTo>
                    <a:pt x="429260" y="91440"/>
                  </a:lnTo>
                  <a:lnTo>
                    <a:pt x="492760" y="381000"/>
                  </a:lnTo>
                  <a:lnTo>
                    <a:pt x="271780" y="795020"/>
                  </a:lnTo>
                  <a:lnTo>
                    <a:pt x="40640" y="784860"/>
                  </a:lnTo>
                  <a:lnTo>
                    <a:pt x="0" y="670560"/>
                  </a:lnTo>
                  <a:lnTo>
                    <a:pt x="236220" y="274320"/>
                  </a:lnTo>
                  <a:lnTo>
                    <a:pt x="289560" y="2286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 54"/>
            <p:cNvSpPr/>
            <p:nvPr/>
          </p:nvSpPr>
          <p:spPr>
            <a:xfrm>
              <a:off x="4091940" y="4236720"/>
              <a:ext cx="668020" cy="871220"/>
            </a:xfrm>
            <a:custGeom>
              <a:avLst/>
              <a:gdLst>
                <a:gd name="connsiteX0" fmla="*/ 530860 w 668020"/>
                <a:gd name="connsiteY0" fmla="*/ 0 h 871220"/>
                <a:gd name="connsiteX1" fmla="*/ 411480 w 668020"/>
                <a:gd name="connsiteY1" fmla="*/ 43180 h 871220"/>
                <a:gd name="connsiteX2" fmla="*/ 269240 w 668020"/>
                <a:gd name="connsiteY2" fmla="*/ 360680 h 871220"/>
                <a:gd name="connsiteX3" fmla="*/ 0 w 668020"/>
                <a:gd name="connsiteY3" fmla="*/ 657860 h 871220"/>
                <a:gd name="connsiteX4" fmla="*/ 33020 w 668020"/>
                <a:gd name="connsiteY4" fmla="*/ 789940 h 871220"/>
                <a:gd name="connsiteX5" fmla="*/ 198120 w 668020"/>
                <a:gd name="connsiteY5" fmla="*/ 871220 h 871220"/>
                <a:gd name="connsiteX6" fmla="*/ 431800 w 668020"/>
                <a:gd name="connsiteY6" fmla="*/ 744220 h 871220"/>
                <a:gd name="connsiteX7" fmla="*/ 609600 w 668020"/>
                <a:gd name="connsiteY7" fmla="*/ 419100 h 871220"/>
                <a:gd name="connsiteX8" fmla="*/ 668020 w 668020"/>
                <a:gd name="connsiteY8" fmla="*/ 121920 h 871220"/>
                <a:gd name="connsiteX9" fmla="*/ 617220 w 668020"/>
                <a:gd name="connsiteY9" fmla="*/ 43180 h 871220"/>
                <a:gd name="connsiteX10" fmla="*/ 530860 w 668020"/>
                <a:gd name="connsiteY10" fmla="*/ 0 h 871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68020" h="871220">
                  <a:moveTo>
                    <a:pt x="530860" y="0"/>
                  </a:moveTo>
                  <a:lnTo>
                    <a:pt x="411480" y="43180"/>
                  </a:lnTo>
                  <a:lnTo>
                    <a:pt x="269240" y="360680"/>
                  </a:lnTo>
                  <a:lnTo>
                    <a:pt x="0" y="657860"/>
                  </a:lnTo>
                  <a:lnTo>
                    <a:pt x="33020" y="789940"/>
                  </a:lnTo>
                  <a:lnTo>
                    <a:pt x="198120" y="871220"/>
                  </a:lnTo>
                  <a:lnTo>
                    <a:pt x="431800" y="744220"/>
                  </a:lnTo>
                  <a:lnTo>
                    <a:pt x="609600" y="419100"/>
                  </a:lnTo>
                  <a:lnTo>
                    <a:pt x="668020" y="121920"/>
                  </a:lnTo>
                  <a:lnTo>
                    <a:pt x="617220" y="43180"/>
                  </a:lnTo>
                  <a:lnTo>
                    <a:pt x="53086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 55"/>
            <p:cNvSpPr/>
            <p:nvPr/>
          </p:nvSpPr>
          <p:spPr>
            <a:xfrm>
              <a:off x="5019040" y="3873500"/>
              <a:ext cx="1254760" cy="894080"/>
            </a:xfrm>
            <a:custGeom>
              <a:avLst/>
              <a:gdLst>
                <a:gd name="connsiteX0" fmla="*/ 0 w 1254760"/>
                <a:gd name="connsiteY0" fmla="*/ 894080 h 894080"/>
                <a:gd name="connsiteX1" fmla="*/ 236220 w 1254760"/>
                <a:gd name="connsiteY1" fmla="*/ 721360 h 894080"/>
                <a:gd name="connsiteX2" fmla="*/ 568960 w 1254760"/>
                <a:gd name="connsiteY2" fmla="*/ 218440 h 894080"/>
                <a:gd name="connsiteX3" fmla="*/ 1254760 w 1254760"/>
                <a:gd name="connsiteY3" fmla="*/ 137160 h 894080"/>
                <a:gd name="connsiteX4" fmla="*/ 1153160 w 1254760"/>
                <a:gd name="connsiteY4" fmla="*/ 0 h 894080"/>
                <a:gd name="connsiteX5" fmla="*/ 464820 w 1254760"/>
                <a:gd name="connsiteY5" fmla="*/ 104140 h 894080"/>
                <a:gd name="connsiteX6" fmla="*/ 185420 w 1254760"/>
                <a:gd name="connsiteY6" fmla="*/ 665480 h 894080"/>
                <a:gd name="connsiteX7" fmla="*/ 43180 w 1254760"/>
                <a:gd name="connsiteY7" fmla="*/ 754380 h 894080"/>
                <a:gd name="connsiteX8" fmla="*/ 0 w 1254760"/>
                <a:gd name="connsiteY8" fmla="*/ 894080 h 894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54760" h="894080">
                  <a:moveTo>
                    <a:pt x="0" y="894080"/>
                  </a:moveTo>
                  <a:lnTo>
                    <a:pt x="236220" y="721360"/>
                  </a:lnTo>
                  <a:lnTo>
                    <a:pt x="568960" y="218440"/>
                  </a:lnTo>
                  <a:lnTo>
                    <a:pt x="1254760" y="137160"/>
                  </a:lnTo>
                  <a:lnTo>
                    <a:pt x="1153160" y="0"/>
                  </a:lnTo>
                  <a:lnTo>
                    <a:pt x="464820" y="104140"/>
                  </a:lnTo>
                  <a:lnTo>
                    <a:pt x="185420" y="665480"/>
                  </a:lnTo>
                  <a:lnTo>
                    <a:pt x="43180" y="754380"/>
                  </a:lnTo>
                  <a:lnTo>
                    <a:pt x="0" y="894080"/>
                  </a:lnTo>
                  <a:close/>
                </a:path>
              </a:pathLst>
            </a:custGeom>
            <a:solidFill>
              <a:srgbClr val="FFC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7" name="グループ化 56"/>
          <p:cNvGrpSpPr/>
          <p:nvPr/>
        </p:nvGrpSpPr>
        <p:grpSpPr>
          <a:xfrm>
            <a:off x="7893345" y="3281878"/>
            <a:ext cx="1605886" cy="682991"/>
            <a:chOff x="2974848" y="2499360"/>
            <a:chExt cx="3998976" cy="1700784"/>
          </a:xfrm>
        </p:grpSpPr>
        <p:sp>
          <p:nvSpPr>
            <p:cNvPr id="58" name="フリーフォーム 57"/>
            <p:cNvSpPr/>
            <p:nvPr/>
          </p:nvSpPr>
          <p:spPr bwMode="auto">
            <a:xfrm>
              <a:off x="3547872" y="2499360"/>
              <a:ext cx="3425952" cy="1700784"/>
            </a:xfrm>
            <a:custGeom>
              <a:avLst/>
              <a:gdLst>
                <a:gd name="connsiteX0" fmla="*/ 3371088 w 3425952"/>
                <a:gd name="connsiteY0" fmla="*/ 304800 h 1700784"/>
                <a:gd name="connsiteX1" fmla="*/ 2359152 w 3425952"/>
                <a:gd name="connsiteY1" fmla="*/ 304800 h 1700784"/>
                <a:gd name="connsiteX2" fmla="*/ 1438656 w 3425952"/>
                <a:gd name="connsiteY2" fmla="*/ 6096 h 1700784"/>
                <a:gd name="connsiteX3" fmla="*/ 1030224 w 3425952"/>
                <a:gd name="connsiteY3" fmla="*/ 0 h 1700784"/>
                <a:gd name="connsiteX4" fmla="*/ 213360 w 3425952"/>
                <a:gd name="connsiteY4" fmla="*/ 402336 h 1700784"/>
                <a:gd name="connsiteX5" fmla="*/ 0 w 3425952"/>
                <a:gd name="connsiteY5" fmla="*/ 969264 h 1700784"/>
                <a:gd name="connsiteX6" fmla="*/ 774192 w 3425952"/>
                <a:gd name="connsiteY6" fmla="*/ 1493520 h 1700784"/>
                <a:gd name="connsiteX7" fmla="*/ 1389888 w 3425952"/>
                <a:gd name="connsiteY7" fmla="*/ 1682496 h 1700784"/>
                <a:gd name="connsiteX8" fmla="*/ 2371344 w 3425952"/>
                <a:gd name="connsiteY8" fmla="*/ 1664208 h 1700784"/>
                <a:gd name="connsiteX9" fmla="*/ 2968752 w 3425952"/>
                <a:gd name="connsiteY9" fmla="*/ 1633728 h 1700784"/>
                <a:gd name="connsiteX10" fmla="*/ 3425952 w 3425952"/>
                <a:gd name="connsiteY10" fmla="*/ 1700784 h 1700784"/>
                <a:gd name="connsiteX0" fmla="*/ 3371088 w 3425952"/>
                <a:gd name="connsiteY0" fmla="*/ 304800 h 1700784"/>
                <a:gd name="connsiteX1" fmla="*/ 2359152 w 3425952"/>
                <a:gd name="connsiteY1" fmla="*/ 304800 h 1700784"/>
                <a:gd name="connsiteX2" fmla="*/ 1438656 w 3425952"/>
                <a:gd name="connsiteY2" fmla="*/ 6096 h 1700784"/>
                <a:gd name="connsiteX3" fmla="*/ 1030224 w 3425952"/>
                <a:gd name="connsiteY3" fmla="*/ 0 h 1700784"/>
                <a:gd name="connsiteX4" fmla="*/ 213360 w 3425952"/>
                <a:gd name="connsiteY4" fmla="*/ 402336 h 1700784"/>
                <a:gd name="connsiteX5" fmla="*/ 0 w 3425952"/>
                <a:gd name="connsiteY5" fmla="*/ 969264 h 1700784"/>
                <a:gd name="connsiteX6" fmla="*/ 780288 w 3425952"/>
                <a:gd name="connsiteY6" fmla="*/ 1292352 h 1700784"/>
                <a:gd name="connsiteX7" fmla="*/ 1389888 w 3425952"/>
                <a:gd name="connsiteY7" fmla="*/ 1682496 h 1700784"/>
                <a:gd name="connsiteX8" fmla="*/ 2371344 w 3425952"/>
                <a:gd name="connsiteY8" fmla="*/ 1664208 h 1700784"/>
                <a:gd name="connsiteX9" fmla="*/ 2968752 w 3425952"/>
                <a:gd name="connsiteY9" fmla="*/ 1633728 h 1700784"/>
                <a:gd name="connsiteX10" fmla="*/ 3425952 w 3425952"/>
                <a:gd name="connsiteY10" fmla="*/ 1700784 h 1700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425952" h="1700784">
                  <a:moveTo>
                    <a:pt x="3371088" y="304800"/>
                  </a:moveTo>
                  <a:lnTo>
                    <a:pt x="2359152" y="304800"/>
                  </a:lnTo>
                  <a:lnTo>
                    <a:pt x="1438656" y="6096"/>
                  </a:lnTo>
                  <a:lnTo>
                    <a:pt x="1030224" y="0"/>
                  </a:lnTo>
                  <a:lnTo>
                    <a:pt x="213360" y="402336"/>
                  </a:lnTo>
                  <a:lnTo>
                    <a:pt x="0" y="969264"/>
                  </a:lnTo>
                  <a:lnTo>
                    <a:pt x="780288" y="1292352"/>
                  </a:lnTo>
                  <a:lnTo>
                    <a:pt x="1389888" y="1682496"/>
                  </a:lnTo>
                  <a:lnTo>
                    <a:pt x="2371344" y="1664208"/>
                  </a:lnTo>
                  <a:lnTo>
                    <a:pt x="2968752" y="1633728"/>
                  </a:lnTo>
                  <a:lnTo>
                    <a:pt x="3425952" y="1700784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フリーフォーム 58"/>
            <p:cNvSpPr/>
            <p:nvPr/>
          </p:nvSpPr>
          <p:spPr bwMode="auto">
            <a:xfrm>
              <a:off x="3422830" y="3249168"/>
              <a:ext cx="810090" cy="719328"/>
            </a:xfrm>
            <a:custGeom>
              <a:avLst/>
              <a:gdLst>
                <a:gd name="connsiteX0" fmla="*/ 0 w 902208"/>
                <a:gd name="connsiteY0" fmla="*/ 0 h 719328"/>
                <a:gd name="connsiteX1" fmla="*/ 164592 w 902208"/>
                <a:gd name="connsiteY1" fmla="*/ 286512 h 719328"/>
                <a:gd name="connsiteX2" fmla="*/ 847344 w 902208"/>
                <a:gd name="connsiteY2" fmla="*/ 719328 h 719328"/>
                <a:gd name="connsiteX3" fmla="*/ 902208 w 902208"/>
                <a:gd name="connsiteY3" fmla="*/ 609600 h 719328"/>
                <a:gd name="connsiteX4" fmla="*/ 847344 w 902208"/>
                <a:gd name="connsiteY4" fmla="*/ 292608 h 719328"/>
                <a:gd name="connsiteX5" fmla="*/ 457200 w 902208"/>
                <a:gd name="connsiteY5" fmla="*/ 79248 h 719328"/>
                <a:gd name="connsiteX6" fmla="*/ 73152 w 902208"/>
                <a:gd name="connsiteY6" fmla="*/ 0 h 719328"/>
                <a:gd name="connsiteX7" fmla="*/ 0 w 902208"/>
                <a:gd name="connsiteY7" fmla="*/ 0 h 7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02208" h="719328">
                  <a:moveTo>
                    <a:pt x="0" y="0"/>
                  </a:moveTo>
                  <a:lnTo>
                    <a:pt x="164592" y="286512"/>
                  </a:lnTo>
                  <a:lnTo>
                    <a:pt x="847344" y="719328"/>
                  </a:lnTo>
                  <a:lnTo>
                    <a:pt x="902208" y="609600"/>
                  </a:lnTo>
                  <a:lnTo>
                    <a:pt x="847344" y="292608"/>
                  </a:lnTo>
                  <a:lnTo>
                    <a:pt x="457200" y="79248"/>
                  </a:lnTo>
                  <a:lnTo>
                    <a:pt x="73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 59"/>
            <p:cNvSpPr/>
            <p:nvPr/>
          </p:nvSpPr>
          <p:spPr bwMode="auto">
            <a:xfrm>
              <a:off x="4376928" y="3706368"/>
              <a:ext cx="908304" cy="316992"/>
            </a:xfrm>
            <a:custGeom>
              <a:avLst/>
              <a:gdLst>
                <a:gd name="connsiteX0" fmla="*/ 0 w 908304"/>
                <a:gd name="connsiteY0" fmla="*/ 0 h 316992"/>
                <a:gd name="connsiteX1" fmla="*/ 432816 w 908304"/>
                <a:gd name="connsiteY1" fmla="*/ 231648 h 316992"/>
                <a:gd name="connsiteX2" fmla="*/ 908304 w 908304"/>
                <a:gd name="connsiteY2" fmla="*/ 316992 h 316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08304" h="316992">
                  <a:moveTo>
                    <a:pt x="0" y="0"/>
                  </a:moveTo>
                  <a:lnTo>
                    <a:pt x="432816" y="231648"/>
                  </a:lnTo>
                  <a:lnTo>
                    <a:pt x="908304" y="316992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フリーフォーム 60"/>
            <p:cNvSpPr/>
            <p:nvPr/>
          </p:nvSpPr>
          <p:spPr bwMode="auto">
            <a:xfrm>
              <a:off x="2974848" y="2706624"/>
              <a:ext cx="1469136" cy="877824"/>
            </a:xfrm>
            <a:custGeom>
              <a:avLst/>
              <a:gdLst>
                <a:gd name="connsiteX0" fmla="*/ 1469136 w 1469136"/>
                <a:gd name="connsiteY0" fmla="*/ 310896 h 877824"/>
                <a:gd name="connsiteX1" fmla="*/ 530352 w 1469136"/>
                <a:gd name="connsiteY1" fmla="*/ 109728 h 877824"/>
                <a:gd name="connsiteX2" fmla="*/ 292608 w 1469136"/>
                <a:gd name="connsiteY2" fmla="*/ 0 h 877824"/>
                <a:gd name="connsiteX3" fmla="*/ 97536 w 1469136"/>
                <a:gd name="connsiteY3" fmla="*/ 60960 h 877824"/>
                <a:gd name="connsiteX4" fmla="*/ 0 w 1469136"/>
                <a:gd name="connsiteY4" fmla="*/ 262128 h 877824"/>
                <a:gd name="connsiteX5" fmla="*/ 170688 w 1469136"/>
                <a:gd name="connsiteY5" fmla="*/ 487680 h 877824"/>
                <a:gd name="connsiteX6" fmla="*/ 902208 w 1469136"/>
                <a:gd name="connsiteY6" fmla="*/ 786384 h 877824"/>
                <a:gd name="connsiteX7" fmla="*/ 1255776 w 1469136"/>
                <a:gd name="connsiteY7" fmla="*/ 877824 h 8778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69136" h="877824">
                  <a:moveTo>
                    <a:pt x="1469136" y="310896"/>
                  </a:moveTo>
                  <a:lnTo>
                    <a:pt x="530352" y="109728"/>
                  </a:lnTo>
                  <a:lnTo>
                    <a:pt x="292608" y="0"/>
                  </a:lnTo>
                  <a:lnTo>
                    <a:pt x="97536" y="60960"/>
                  </a:lnTo>
                  <a:lnTo>
                    <a:pt x="0" y="262128"/>
                  </a:lnTo>
                  <a:lnTo>
                    <a:pt x="170688" y="487680"/>
                  </a:lnTo>
                  <a:lnTo>
                    <a:pt x="902208" y="786384"/>
                  </a:lnTo>
                  <a:lnTo>
                    <a:pt x="1255776" y="877824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2" name="グループ化 61"/>
          <p:cNvGrpSpPr/>
          <p:nvPr/>
        </p:nvGrpSpPr>
        <p:grpSpPr>
          <a:xfrm>
            <a:off x="378507" y="1313765"/>
            <a:ext cx="1667973" cy="787825"/>
            <a:chOff x="3090672" y="2249424"/>
            <a:chExt cx="4956048" cy="2340864"/>
          </a:xfrm>
        </p:grpSpPr>
        <p:sp>
          <p:nvSpPr>
            <p:cNvPr id="63" name="フリーフォーム 62"/>
            <p:cNvSpPr/>
            <p:nvPr/>
          </p:nvSpPr>
          <p:spPr bwMode="auto">
            <a:xfrm>
              <a:off x="3090672" y="2249424"/>
              <a:ext cx="4956048" cy="2340864"/>
            </a:xfrm>
            <a:custGeom>
              <a:avLst/>
              <a:gdLst>
                <a:gd name="connsiteX0" fmla="*/ 4956048 w 4956048"/>
                <a:gd name="connsiteY0" fmla="*/ 658368 h 2340864"/>
                <a:gd name="connsiteX1" fmla="*/ 3736848 w 4956048"/>
                <a:gd name="connsiteY1" fmla="*/ 195072 h 2340864"/>
                <a:gd name="connsiteX2" fmla="*/ 3310128 w 4956048"/>
                <a:gd name="connsiteY2" fmla="*/ 0 h 2340864"/>
                <a:gd name="connsiteX3" fmla="*/ 3005328 w 4956048"/>
                <a:gd name="connsiteY3" fmla="*/ 18288 h 2340864"/>
                <a:gd name="connsiteX4" fmla="*/ 2426208 w 4956048"/>
                <a:gd name="connsiteY4" fmla="*/ 128016 h 2340864"/>
                <a:gd name="connsiteX5" fmla="*/ 1036320 w 4956048"/>
                <a:gd name="connsiteY5" fmla="*/ 213360 h 2340864"/>
                <a:gd name="connsiteX6" fmla="*/ 414528 w 4956048"/>
                <a:gd name="connsiteY6" fmla="*/ 353568 h 2340864"/>
                <a:gd name="connsiteX7" fmla="*/ 353568 w 4956048"/>
                <a:gd name="connsiteY7" fmla="*/ 536448 h 2340864"/>
                <a:gd name="connsiteX8" fmla="*/ 512064 w 4956048"/>
                <a:gd name="connsiteY8" fmla="*/ 682752 h 2340864"/>
                <a:gd name="connsiteX9" fmla="*/ 109728 w 4956048"/>
                <a:gd name="connsiteY9" fmla="*/ 780288 h 2340864"/>
                <a:gd name="connsiteX10" fmla="*/ 0 w 4956048"/>
                <a:gd name="connsiteY10" fmla="*/ 963168 h 2340864"/>
                <a:gd name="connsiteX11" fmla="*/ 201168 w 4956048"/>
                <a:gd name="connsiteY11" fmla="*/ 1127760 h 2340864"/>
                <a:gd name="connsiteX12" fmla="*/ 341376 w 4956048"/>
                <a:gd name="connsiteY12" fmla="*/ 1115568 h 2340864"/>
                <a:gd name="connsiteX13" fmla="*/ 225552 w 4956048"/>
                <a:gd name="connsiteY13" fmla="*/ 1316736 h 2340864"/>
                <a:gd name="connsiteX14" fmla="*/ 353568 w 4956048"/>
                <a:gd name="connsiteY14" fmla="*/ 1469136 h 2340864"/>
                <a:gd name="connsiteX15" fmla="*/ 902208 w 4956048"/>
                <a:gd name="connsiteY15" fmla="*/ 1584960 h 2340864"/>
                <a:gd name="connsiteX16" fmla="*/ 1152144 w 4956048"/>
                <a:gd name="connsiteY16" fmla="*/ 1639824 h 2340864"/>
                <a:gd name="connsiteX17" fmla="*/ 835152 w 4956048"/>
                <a:gd name="connsiteY17" fmla="*/ 1645920 h 2340864"/>
                <a:gd name="connsiteX18" fmla="*/ 762000 w 4956048"/>
                <a:gd name="connsiteY18" fmla="*/ 1737360 h 2340864"/>
                <a:gd name="connsiteX19" fmla="*/ 798576 w 4956048"/>
                <a:gd name="connsiteY19" fmla="*/ 1889760 h 2340864"/>
                <a:gd name="connsiteX20" fmla="*/ 1133856 w 4956048"/>
                <a:gd name="connsiteY20" fmla="*/ 2054352 h 2340864"/>
                <a:gd name="connsiteX21" fmla="*/ 2090928 w 4956048"/>
                <a:gd name="connsiteY21" fmla="*/ 2145792 h 2340864"/>
                <a:gd name="connsiteX22" fmla="*/ 3389376 w 4956048"/>
                <a:gd name="connsiteY22" fmla="*/ 2340864 h 2340864"/>
                <a:gd name="connsiteX23" fmla="*/ 4175760 w 4956048"/>
                <a:gd name="connsiteY23" fmla="*/ 2310384 h 2340864"/>
                <a:gd name="connsiteX24" fmla="*/ 4931664 w 4956048"/>
                <a:gd name="connsiteY24" fmla="*/ 1877568 h 2340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956048" h="2340864">
                  <a:moveTo>
                    <a:pt x="4956048" y="658368"/>
                  </a:moveTo>
                  <a:lnTo>
                    <a:pt x="3736848" y="195072"/>
                  </a:lnTo>
                  <a:lnTo>
                    <a:pt x="3310128" y="0"/>
                  </a:lnTo>
                  <a:lnTo>
                    <a:pt x="3005328" y="18288"/>
                  </a:lnTo>
                  <a:lnTo>
                    <a:pt x="2426208" y="128016"/>
                  </a:lnTo>
                  <a:lnTo>
                    <a:pt x="1036320" y="213360"/>
                  </a:lnTo>
                  <a:lnTo>
                    <a:pt x="414528" y="353568"/>
                  </a:lnTo>
                  <a:lnTo>
                    <a:pt x="353568" y="536448"/>
                  </a:lnTo>
                  <a:lnTo>
                    <a:pt x="512064" y="682752"/>
                  </a:lnTo>
                  <a:lnTo>
                    <a:pt x="109728" y="780288"/>
                  </a:lnTo>
                  <a:lnTo>
                    <a:pt x="0" y="963168"/>
                  </a:lnTo>
                  <a:lnTo>
                    <a:pt x="201168" y="1127760"/>
                  </a:lnTo>
                  <a:lnTo>
                    <a:pt x="341376" y="1115568"/>
                  </a:lnTo>
                  <a:lnTo>
                    <a:pt x="225552" y="1316736"/>
                  </a:lnTo>
                  <a:lnTo>
                    <a:pt x="353568" y="1469136"/>
                  </a:lnTo>
                  <a:lnTo>
                    <a:pt x="902208" y="1584960"/>
                  </a:lnTo>
                  <a:lnTo>
                    <a:pt x="1152144" y="1639824"/>
                  </a:lnTo>
                  <a:lnTo>
                    <a:pt x="835152" y="1645920"/>
                  </a:lnTo>
                  <a:lnTo>
                    <a:pt x="762000" y="1737360"/>
                  </a:lnTo>
                  <a:lnTo>
                    <a:pt x="798576" y="1889760"/>
                  </a:lnTo>
                  <a:lnTo>
                    <a:pt x="1133856" y="2054352"/>
                  </a:lnTo>
                  <a:lnTo>
                    <a:pt x="2090928" y="2145792"/>
                  </a:lnTo>
                  <a:lnTo>
                    <a:pt x="3389376" y="2340864"/>
                  </a:lnTo>
                  <a:lnTo>
                    <a:pt x="4175760" y="2310384"/>
                  </a:lnTo>
                  <a:lnTo>
                    <a:pt x="4931664" y="1877568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フリーフォーム 63"/>
            <p:cNvSpPr/>
            <p:nvPr/>
          </p:nvSpPr>
          <p:spPr bwMode="auto">
            <a:xfrm>
              <a:off x="3645408" y="2913888"/>
              <a:ext cx="1402080" cy="97536"/>
            </a:xfrm>
            <a:custGeom>
              <a:avLst/>
              <a:gdLst>
                <a:gd name="connsiteX0" fmla="*/ 0 w 1402080"/>
                <a:gd name="connsiteY0" fmla="*/ 6096 h 97536"/>
                <a:gd name="connsiteX1" fmla="*/ 932688 w 1402080"/>
                <a:gd name="connsiteY1" fmla="*/ 0 h 97536"/>
                <a:gd name="connsiteX2" fmla="*/ 1402080 w 1402080"/>
                <a:gd name="connsiteY2" fmla="*/ 97536 h 97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080" h="97536">
                  <a:moveTo>
                    <a:pt x="0" y="6096"/>
                  </a:moveTo>
                  <a:lnTo>
                    <a:pt x="932688" y="0"/>
                  </a:lnTo>
                  <a:lnTo>
                    <a:pt x="1402080" y="97536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フリーフォーム 64"/>
            <p:cNvSpPr/>
            <p:nvPr/>
          </p:nvSpPr>
          <p:spPr bwMode="auto">
            <a:xfrm>
              <a:off x="3493008" y="3364992"/>
              <a:ext cx="1463040" cy="79248"/>
            </a:xfrm>
            <a:custGeom>
              <a:avLst/>
              <a:gdLst>
                <a:gd name="connsiteX0" fmla="*/ 0 w 1463040"/>
                <a:gd name="connsiteY0" fmla="*/ 0 h 79248"/>
                <a:gd name="connsiteX1" fmla="*/ 810768 w 1463040"/>
                <a:gd name="connsiteY1" fmla="*/ 24384 h 79248"/>
                <a:gd name="connsiteX2" fmla="*/ 1463040 w 1463040"/>
                <a:gd name="connsiteY2" fmla="*/ 79248 h 79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63040" h="79248">
                  <a:moveTo>
                    <a:pt x="0" y="0"/>
                  </a:moveTo>
                  <a:lnTo>
                    <a:pt x="810768" y="24384"/>
                  </a:lnTo>
                  <a:lnTo>
                    <a:pt x="1463040" y="79248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フリーフォーム 65"/>
            <p:cNvSpPr/>
            <p:nvPr/>
          </p:nvSpPr>
          <p:spPr bwMode="auto">
            <a:xfrm>
              <a:off x="4261104" y="3883152"/>
              <a:ext cx="841248" cy="42672"/>
            </a:xfrm>
            <a:custGeom>
              <a:avLst/>
              <a:gdLst>
                <a:gd name="connsiteX0" fmla="*/ 0 w 841248"/>
                <a:gd name="connsiteY0" fmla="*/ 0 h 42672"/>
                <a:gd name="connsiteX1" fmla="*/ 481584 w 841248"/>
                <a:gd name="connsiteY1" fmla="*/ 42672 h 42672"/>
                <a:gd name="connsiteX2" fmla="*/ 841248 w 841248"/>
                <a:gd name="connsiteY2" fmla="*/ 30480 h 42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41248" h="42672">
                  <a:moveTo>
                    <a:pt x="0" y="0"/>
                  </a:moveTo>
                  <a:lnTo>
                    <a:pt x="481584" y="42672"/>
                  </a:lnTo>
                  <a:lnTo>
                    <a:pt x="841248" y="3048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フリーフォーム 66"/>
            <p:cNvSpPr/>
            <p:nvPr/>
          </p:nvSpPr>
          <p:spPr bwMode="auto">
            <a:xfrm>
              <a:off x="4943856" y="2371344"/>
              <a:ext cx="1469136" cy="1426464"/>
            </a:xfrm>
            <a:custGeom>
              <a:avLst/>
              <a:gdLst>
                <a:gd name="connsiteX0" fmla="*/ 1072896 w 1469136"/>
                <a:gd name="connsiteY0" fmla="*/ 0 h 1426464"/>
                <a:gd name="connsiteX1" fmla="*/ 487680 w 1469136"/>
                <a:gd name="connsiteY1" fmla="*/ 493776 h 1426464"/>
                <a:gd name="connsiteX2" fmla="*/ 298704 w 1469136"/>
                <a:gd name="connsiteY2" fmla="*/ 822960 h 1426464"/>
                <a:gd name="connsiteX3" fmla="*/ 249936 w 1469136"/>
                <a:gd name="connsiteY3" fmla="*/ 987552 h 1426464"/>
                <a:gd name="connsiteX4" fmla="*/ 0 w 1469136"/>
                <a:gd name="connsiteY4" fmla="*/ 1274064 h 1426464"/>
                <a:gd name="connsiteX5" fmla="*/ 85344 w 1469136"/>
                <a:gd name="connsiteY5" fmla="*/ 1426464 h 1426464"/>
                <a:gd name="connsiteX6" fmla="*/ 365760 w 1469136"/>
                <a:gd name="connsiteY6" fmla="*/ 1420368 h 1426464"/>
                <a:gd name="connsiteX7" fmla="*/ 792480 w 1469136"/>
                <a:gd name="connsiteY7" fmla="*/ 1133856 h 1426464"/>
                <a:gd name="connsiteX8" fmla="*/ 859536 w 1469136"/>
                <a:gd name="connsiteY8" fmla="*/ 932688 h 1426464"/>
                <a:gd name="connsiteX9" fmla="*/ 1469136 w 1469136"/>
                <a:gd name="connsiteY9" fmla="*/ 609600 h 1426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69136" h="1426464">
                  <a:moveTo>
                    <a:pt x="1072896" y="0"/>
                  </a:moveTo>
                  <a:lnTo>
                    <a:pt x="487680" y="493776"/>
                  </a:lnTo>
                  <a:lnTo>
                    <a:pt x="298704" y="822960"/>
                  </a:lnTo>
                  <a:lnTo>
                    <a:pt x="249936" y="987552"/>
                  </a:lnTo>
                  <a:lnTo>
                    <a:pt x="0" y="1274064"/>
                  </a:lnTo>
                  <a:lnTo>
                    <a:pt x="85344" y="1426464"/>
                  </a:lnTo>
                  <a:lnTo>
                    <a:pt x="365760" y="1420368"/>
                  </a:lnTo>
                  <a:lnTo>
                    <a:pt x="792480" y="1133856"/>
                  </a:lnTo>
                  <a:lnTo>
                    <a:pt x="859536" y="932688"/>
                  </a:lnTo>
                  <a:lnTo>
                    <a:pt x="1469136" y="60960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8" name="グループ化 67"/>
          <p:cNvGrpSpPr/>
          <p:nvPr/>
        </p:nvGrpSpPr>
        <p:grpSpPr>
          <a:xfrm>
            <a:off x="2310863" y="1354798"/>
            <a:ext cx="1584234" cy="779096"/>
            <a:chOff x="2359152" y="3627120"/>
            <a:chExt cx="4450080" cy="2188464"/>
          </a:xfrm>
        </p:grpSpPr>
        <p:sp>
          <p:nvSpPr>
            <p:cNvPr id="69" name="フリーフォーム 68"/>
            <p:cNvSpPr/>
            <p:nvPr/>
          </p:nvSpPr>
          <p:spPr bwMode="auto">
            <a:xfrm>
              <a:off x="2359152" y="3627120"/>
              <a:ext cx="4450080" cy="2188464"/>
            </a:xfrm>
            <a:custGeom>
              <a:avLst/>
              <a:gdLst>
                <a:gd name="connsiteX0" fmla="*/ 4419600 w 4450080"/>
                <a:gd name="connsiteY0" fmla="*/ 414528 h 2188464"/>
                <a:gd name="connsiteX1" fmla="*/ 3486912 w 4450080"/>
                <a:gd name="connsiteY1" fmla="*/ 426720 h 2188464"/>
                <a:gd name="connsiteX2" fmla="*/ 2438400 w 4450080"/>
                <a:gd name="connsiteY2" fmla="*/ 0 h 2188464"/>
                <a:gd name="connsiteX3" fmla="*/ 1895856 w 4450080"/>
                <a:gd name="connsiteY3" fmla="*/ 121920 h 2188464"/>
                <a:gd name="connsiteX4" fmla="*/ 1737360 w 4450080"/>
                <a:gd name="connsiteY4" fmla="*/ 280416 h 2188464"/>
                <a:gd name="connsiteX5" fmla="*/ 1463040 w 4450080"/>
                <a:gd name="connsiteY5" fmla="*/ 274320 h 2188464"/>
                <a:gd name="connsiteX6" fmla="*/ 1249680 w 4450080"/>
                <a:gd name="connsiteY6" fmla="*/ 420624 h 2188464"/>
                <a:gd name="connsiteX7" fmla="*/ 1274064 w 4450080"/>
                <a:gd name="connsiteY7" fmla="*/ 463296 h 2188464"/>
                <a:gd name="connsiteX8" fmla="*/ 1011936 w 4450080"/>
                <a:gd name="connsiteY8" fmla="*/ 499872 h 2188464"/>
                <a:gd name="connsiteX9" fmla="*/ 908304 w 4450080"/>
                <a:gd name="connsiteY9" fmla="*/ 694944 h 2188464"/>
                <a:gd name="connsiteX10" fmla="*/ 1036320 w 4450080"/>
                <a:gd name="connsiteY10" fmla="*/ 938784 h 2188464"/>
                <a:gd name="connsiteX11" fmla="*/ 1542288 w 4450080"/>
                <a:gd name="connsiteY11" fmla="*/ 1072896 h 2188464"/>
                <a:gd name="connsiteX12" fmla="*/ 128016 w 4450080"/>
                <a:gd name="connsiteY12" fmla="*/ 987552 h 2188464"/>
                <a:gd name="connsiteX13" fmla="*/ 0 w 4450080"/>
                <a:gd name="connsiteY13" fmla="*/ 1066800 h 2188464"/>
                <a:gd name="connsiteX14" fmla="*/ 24384 w 4450080"/>
                <a:gd name="connsiteY14" fmla="*/ 1225296 h 2188464"/>
                <a:gd name="connsiteX15" fmla="*/ 274320 w 4450080"/>
                <a:gd name="connsiteY15" fmla="*/ 1341120 h 2188464"/>
                <a:gd name="connsiteX16" fmla="*/ 1444752 w 4450080"/>
                <a:gd name="connsiteY16" fmla="*/ 1633728 h 2188464"/>
                <a:gd name="connsiteX17" fmla="*/ 1639824 w 4450080"/>
                <a:gd name="connsiteY17" fmla="*/ 1871472 h 2188464"/>
                <a:gd name="connsiteX18" fmla="*/ 2481072 w 4450080"/>
                <a:gd name="connsiteY18" fmla="*/ 2188464 h 2188464"/>
                <a:gd name="connsiteX19" fmla="*/ 3066288 w 4450080"/>
                <a:gd name="connsiteY19" fmla="*/ 1944624 h 2188464"/>
                <a:gd name="connsiteX20" fmla="*/ 3584448 w 4450080"/>
                <a:gd name="connsiteY20" fmla="*/ 1743456 h 2188464"/>
                <a:gd name="connsiteX21" fmla="*/ 4450080 w 4450080"/>
                <a:gd name="connsiteY21" fmla="*/ 1749552 h 2188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50080" h="2188464">
                  <a:moveTo>
                    <a:pt x="4419600" y="414528"/>
                  </a:moveTo>
                  <a:lnTo>
                    <a:pt x="3486912" y="426720"/>
                  </a:lnTo>
                  <a:lnTo>
                    <a:pt x="2438400" y="0"/>
                  </a:lnTo>
                  <a:lnTo>
                    <a:pt x="1895856" y="121920"/>
                  </a:lnTo>
                  <a:lnTo>
                    <a:pt x="1737360" y="280416"/>
                  </a:lnTo>
                  <a:lnTo>
                    <a:pt x="1463040" y="274320"/>
                  </a:lnTo>
                  <a:lnTo>
                    <a:pt x="1249680" y="420624"/>
                  </a:lnTo>
                  <a:lnTo>
                    <a:pt x="1274064" y="463296"/>
                  </a:lnTo>
                  <a:lnTo>
                    <a:pt x="1011936" y="499872"/>
                  </a:lnTo>
                  <a:lnTo>
                    <a:pt x="908304" y="694944"/>
                  </a:lnTo>
                  <a:lnTo>
                    <a:pt x="1036320" y="938784"/>
                  </a:lnTo>
                  <a:lnTo>
                    <a:pt x="1542288" y="1072896"/>
                  </a:lnTo>
                  <a:lnTo>
                    <a:pt x="128016" y="987552"/>
                  </a:lnTo>
                  <a:lnTo>
                    <a:pt x="0" y="1066800"/>
                  </a:lnTo>
                  <a:lnTo>
                    <a:pt x="24384" y="1225296"/>
                  </a:lnTo>
                  <a:lnTo>
                    <a:pt x="274320" y="1341120"/>
                  </a:lnTo>
                  <a:lnTo>
                    <a:pt x="1444752" y="1633728"/>
                  </a:lnTo>
                  <a:lnTo>
                    <a:pt x="1639824" y="1871472"/>
                  </a:lnTo>
                  <a:lnTo>
                    <a:pt x="2481072" y="2188464"/>
                  </a:lnTo>
                  <a:lnTo>
                    <a:pt x="3066288" y="1944624"/>
                  </a:lnTo>
                  <a:lnTo>
                    <a:pt x="3584448" y="1743456"/>
                  </a:lnTo>
                  <a:lnTo>
                    <a:pt x="4450080" y="1749552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フリーフォーム 69"/>
            <p:cNvSpPr/>
            <p:nvPr/>
          </p:nvSpPr>
          <p:spPr bwMode="auto">
            <a:xfrm>
              <a:off x="3688080" y="4108704"/>
              <a:ext cx="408432" cy="60960"/>
            </a:xfrm>
            <a:custGeom>
              <a:avLst/>
              <a:gdLst>
                <a:gd name="connsiteX0" fmla="*/ 0 w 408432"/>
                <a:gd name="connsiteY0" fmla="*/ 0 h 60960"/>
                <a:gd name="connsiteX1" fmla="*/ 408432 w 408432"/>
                <a:gd name="connsiteY1" fmla="*/ 60960 h 60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08432" h="60960">
                  <a:moveTo>
                    <a:pt x="0" y="0"/>
                  </a:moveTo>
                  <a:lnTo>
                    <a:pt x="408432" y="6096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フリーフォーム 70"/>
            <p:cNvSpPr/>
            <p:nvPr/>
          </p:nvSpPr>
          <p:spPr bwMode="auto">
            <a:xfrm>
              <a:off x="2578608" y="4882896"/>
              <a:ext cx="4145280" cy="755904"/>
            </a:xfrm>
            <a:custGeom>
              <a:avLst/>
              <a:gdLst>
                <a:gd name="connsiteX0" fmla="*/ 0 w 4145280"/>
                <a:gd name="connsiteY0" fmla="*/ 0 h 755904"/>
                <a:gd name="connsiteX1" fmla="*/ 713232 w 4145280"/>
                <a:gd name="connsiteY1" fmla="*/ 176784 h 755904"/>
                <a:gd name="connsiteX2" fmla="*/ 1664208 w 4145280"/>
                <a:gd name="connsiteY2" fmla="*/ 347472 h 755904"/>
                <a:gd name="connsiteX3" fmla="*/ 2029968 w 4145280"/>
                <a:gd name="connsiteY3" fmla="*/ 463296 h 755904"/>
                <a:gd name="connsiteX4" fmla="*/ 2389632 w 4145280"/>
                <a:gd name="connsiteY4" fmla="*/ 481584 h 755904"/>
                <a:gd name="connsiteX5" fmla="*/ 3468624 w 4145280"/>
                <a:gd name="connsiteY5" fmla="*/ 231648 h 755904"/>
                <a:gd name="connsiteX6" fmla="*/ 4145280 w 4145280"/>
                <a:gd name="connsiteY6" fmla="*/ 256032 h 755904"/>
                <a:gd name="connsiteX7" fmla="*/ 4126992 w 4145280"/>
                <a:gd name="connsiteY7" fmla="*/ 463296 h 755904"/>
                <a:gd name="connsiteX8" fmla="*/ 3377184 w 4145280"/>
                <a:gd name="connsiteY8" fmla="*/ 463296 h 755904"/>
                <a:gd name="connsiteX9" fmla="*/ 2286000 w 4145280"/>
                <a:gd name="connsiteY9" fmla="*/ 755904 h 755904"/>
                <a:gd name="connsiteX10" fmla="*/ 1450848 w 4145280"/>
                <a:gd name="connsiteY10" fmla="*/ 548640 h 755904"/>
                <a:gd name="connsiteX11" fmla="*/ 1286256 w 4145280"/>
                <a:gd name="connsiteY11" fmla="*/ 316992 h 755904"/>
                <a:gd name="connsiteX12" fmla="*/ 701040 w 4145280"/>
                <a:gd name="connsiteY12" fmla="*/ 219456 h 755904"/>
                <a:gd name="connsiteX13" fmla="*/ 0 w 4145280"/>
                <a:gd name="connsiteY13" fmla="*/ 0 h 75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145280" h="755904">
                  <a:moveTo>
                    <a:pt x="0" y="0"/>
                  </a:moveTo>
                  <a:lnTo>
                    <a:pt x="713232" y="176784"/>
                  </a:lnTo>
                  <a:lnTo>
                    <a:pt x="1664208" y="347472"/>
                  </a:lnTo>
                  <a:lnTo>
                    <a:pt x="2029968" y="463296"/>
                  </a:lnTo>
                  <a:lnTo>
                    <a:pt x="2389632" y="481584"/>
                  </a:lnTo>
                  <a:lnTo>
                    <a:pt x="3468624" y="231648"/>
                  </a:lnTo>
                  <a:lnTo>
                    <a:pt x="4145280" y="256032"/>
                  </a:lnTo>
                  <a:lnTo>
                    <a:pt x="4126992" y="463296"/>
                  </a:lnTo>
                  <a:lnTo>
                    <a:pt x="3377184" y="463296"/>
                  </a:lnTo>
                  <a:lnTo>
                    <a:pt x="2286000" y="755904"/>
                  </a:lnTo>
                  <a:lnTo>
                    <a:pt x="1450848" y="548640"/>
                  </a:lnTo>
                  <a:lnTo>
                    <a:pt x="1286256" y="316992"/>
                  </a:lnTo>
                  <a:lnTo>
                    <a:pt x="701040" y="21945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" name="グループ化 71"/>
          <p:cNvGrpSpPr/>
          <p:nvPr/>
        </p:nvGrpSpPr>
        <p:grpSpPr>
          <a:xfrm>
            <a:off x="4167337" y="1158832"/>
            <a:ext cx="1550747" cy="1097690"/>
            <a:chOff x="2907792" y="3377184"/>
            <a:chExt cx="3651504" cy="2584704"/>
          </a:xfrm>
        </p:grpSpPr>
        <p:sp>
          <p:nvSpPr>
            <p:cNvPr id="73" name="フリーフォーム 72"/>
            <p:cNvSpPr/>
            <p:nvPr/>
          </p:nvSpPr>
          <p:spPr bwMode="auto">
            <a:xfrm>
              <a:off x="2907792" y="3377184"/>
              <a:ext cx="3651504" cy="2584704"/>
            </a:xfrm>
            <a:custGeom>
              <a:avLst/>
              <a:gdLst>
                <a:gd name="connsiteX0" fmla="*/ 3651504 w 3651504"/>
                <a:gd name="connsiteY0" fmla="*/ 2017776 h 2584704"/>
                <a:gd name="connsiteX1" fmla="*/ 2718816 w 3651504"/>
                <a:gd name="connsiteY1" fmla="*/ 1322832 h 2584704"/>
                <a:gd name="connsiteX2" fmla="*/ 2426208 w 3651504"/>
                <a:gd name="connsiteY2" fmla="*/ 914400 h 2584704"/>
                <a:gd name="connsiteX3" fmla="*/ 2060448 w 3651504"/>
                <a:gd name="connsiteY3" fmla="*/ 256032 h 2584704"/>
                <a:gd name="connsiteX4" fmla="*/ 1853184 w 3651504"/>
                <a:gd name="connsiteY4" fmla="*/ 115824 h 2584704"/>
                <a:gd name="connsiteX5" fmla="*/ 1706880 w 3651504"/>
                <a:gd name="connsiteY5" fmla="*/ 115824 h 2584704"/>
                <a:gd name="connsiteX6" fmla="*/ 1548384 w 3651504"/>
                <a:gd name="connsiteY6" fmla="*/ 30480 h 2584704"/>
                <a:gd name="connsiteX7" fmla="*/ 1371600 w 3651504"/>
                <a:gd name="connsiteY7" fmla="*/ 60960 h 2584704"/>
                <a:gd name="connsiteX8" fmla="*/ 1170432 w 3651504"/>
                <a:gd name="connsiteY8" fmla="*/ 0 h 2584704"/>
                <a:gd name="connsiteX9" fmla="*/ 859536 w 3651504"/>
                <a:gd name="connsiteY9" fmla="*/ 109728 h 2584704"/>
                <a:gd name="connsiteX10" fmla="*/ 591312 w 3651504"/>
                <a:gd name="connsiteY10" fmla="*/ 207264 h 2584704"/>
                <a:gd name="connsiteX11" fmla="*/ 371856 w 3651504"/>
                <a:gd name="connsiteY11" fmla="*/ 140208 h 2584704"/>
                <a:gd name="connsiteX12" fmla="*/ 146304 w 3651504"/>
                <a:gd name="connsiteY12" fmla="*/ 176784 h 2584704"/>
                <a:gd name="connsiteX13" fmla="*/ 18288 w 3651504"/>
                <a:gd name="connsiteY13" fmla="*/ 493776 h 2584704"/>
                <a:gd name="connsiteX14" fmla="*/ 170688 w 3651504"/>
                <a:gd name="connsiteY14" fmla="*/ 701040 h 2584704"/>
                <a:gd name="connsiteX15" fmla="*/ 0 w 3651504"/>
                <a:gd name="connsiteY15" fmla="*/ 920496 h 2584704"/>
                <a:gd name="connsiteX16" fmla="*/ 42672 w 3651504"/>
                <a:gd name="connsiteY16" fmla="*/ 1139952 h 2584704"/>
                <a:gd name="connsiteX17" fmla="*/ 548640 w 3651504"/>
                <a:gd name="connsiteY17" fmla="*/ 1859280 h 2584704"/>
                <a:gd name="connsiteX18" fmla="*/ 1133856 w 3651504"/>
                <a:gd name="connsiteY18" fmla="*/ 2121408 h 2584704"/>
                <a:gd name="connsiteX19" fmla="*/ 1706880 w 3651504"/>
                <a:gd name="connsiteY19" fmla="*/ 2218944 h 2584704"/>
                <a:gd name="connsiteX20" fmla="*/ 2255520 w 3651504"/>
                <a:gd name="connsiteY20" fmla="*/ 2584704 h 2584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651504" h="2584704">
                  <a:moveTo>
                    <a:pt x="3651504" y="2017776"/>
                  </a:moveTo>
                  <a:lnTo>
                    <a:pt x="2718816" y="1322832"/>
                  </a:lnTo>
                  <a:lnTo>
                    <a:pt x="2426208" y="914400"/>
                  </a:lnTo>
                  <a:lnTo>
                    <a:pt x="2060448" y="256032"/>
                  </a:lnTo>
                  <a:lnTo>
                    <a:pt x="1853184" y="115824"/>
                  </a:lnTo>
                  <a:lnTo>
                    <a:pt x="1706880" y="115824"/>
                  </a:lnTo>
                  <a:lnTo>
                    <a:pt x="1548384" y="30480"/>
                  </a:lnTo>
                  <a:lnTo>
                    <a:pt x="1371600" y="60960"/>
                  </a:lnTo>
                  <a:lnTo>
                    <a:pt x="1170432" y="0"/>
                  </a:lnTo>
                  <a:lnTo>
                    <a:pt x="859536" y="109728"/>
                  </a:lnTo>
                  <a:lnTo>
                    <a:pt x="591312" y="207264"/>
                  </a:lnTo>
                  <a:lnTo>
                    <a:pt x="371856" y="140208"/>
                  </a:lnTo>
                  <a:lnTo>
                    <a:pt x="146304" y="176784"/>
                  </a:lnTo>
                  <a:lnTo>
                    <a:pt x="18288" y="493776"/>
                  </a:lnTo>
                  <a:lnTo>
                    <a:pt x="170688" y="701040"/>
                  </a:lnTo>
                  <a:lnTo>
                    <a:pt x="0" y="920496"/>
                  </a:lnTo>
                  <a:lnTo>
                    <a:pt x="42672" y="1139952"/>
                  </a:lnTo>
                  <a:lnTo>
                    <a:pt x="548640" y="1859280"/>
                  </a:lnTo>
                  <a:lnTo>
                    <a:pt x="1133856" y="2121408"/>
                  </a:lnTo>
                  <a:lnTo>
                    <a:pt x="1706880" y="2218944"/>
                  </a:lnTo>
                  <a:lnTo>
                    <a:pt x="2255520" y="2584704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フリーフォーム 73"/>
            <p:cNvSpPr/>
            <p:nvPr/>
          </p:nvSpPr>
          <p:spPr bwMode="auto">
            <a:xfrm>
              <a:off x="3108960" y="4078224"/>
              <a:ext cx="91440" cy="384048"/>
            </a:xfrm>
            <a:custGeom>
              <a:avLst/>
              <a:gdLst>
                <a:gd name="connsiteX0" fmla="*/ 0 w 91440"/>
                <a:gd name="connsiteY0" fmla="*/ 0 h 384048"/>
                <a:gd name="connsiteX1" fmla="*/ 91440 w 91440"/>
                <a:gd name="connsiteY1" fmla="*/ 219456 h 384048"/>
                <a:gd name="connsiteX2" fmla="*/ 79248 w 91440"/>
                <a:gd name="connsiteY2" fmla="*/ 359664 h 384048"/>
                <a:gd name="connsiteX3" fmla="*/ 12192 w 91440"/>
                <a:gd name="connsiteY3" fmla="*/ 384048 h 3840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440" h="384048">
                  <a:moveTo>
                    <a:pt x="0" y="0"/>
                  </a:moveTo>
                  <a:lnTo>
                    <a:pt x="91440" y="219456"/>
                  </a:lnTo>
                  <a:lnTo>
                    <a:pt x="79248" y="359664"/>
                  </a:lnTo>
                  <a:lnTo>
                    <a:pt x="12192" y="38404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" name="フリーフォーム 74"/>
            <p:cNvSpPr/>
            <p:nvPr/>
          </p:nvSpPr>
          <p:spPr bwMode="auto">
            <a:xfrm>
              <a:off x="3139440" y="4462272"/>
              <a:ext cx="2194560" cy="1463040"/>
            </a:xfrm>
            <a:custGeom>
              <a:avLst/>
              <a:gdLst>
                <a:gd name="connsiteX0" fmla="*/ 0 w 2194560"/>
                <a:gd name="connsiteY0" fmla="*/ 188976 h 1463040"/>
                <a:gd name="connsiteX1" fmla="*/ 134112 w 2194560"/>
                <a:gd name="connsiteY1" fmla="*/ 152400 h 1463040"/>
                <a:gd name="connsiteX2" fmla="*/ 164592 w 2194560"/>
                <a:gd name="connsiteY2" fmla="*/ 0 h 1463040"/>
                <a:gd name="connsiteX3" fmla="*/ 377952 w 2194560"/>
                <a:gd name="connsiteY3" fmla="*/ 335280 h 1463040"/>
                <a:gd name="connsiteX4" fmla="*/ 822960 w 2194560"/>
                <a:gd name="connsiteY4" fmla="*/ 743712 h 1463040"/>
                <a:gd name="connsiteX5" fmla="*/ 1481328 w 2194560"/>
                <a:gd name="connsiteY5" fmla="*/ 908304 h 1463040"/>
                <a:gd name="connsiteX6" fmla="*/ 1639824 w 2194560"/>
                <a:gd name="connsiteY6" fmla="*/ 902208 h 1463040"/>
                <a:gd name="connsiteX7" fmla="*/ 1712976 w 2194560"/>
                <a:gd name="connsiteY7" fmla="*/ 1085088 h 1463040"/>
                <a:gd name="connsiteX8" fmla="*/ 2194560 w 2194560"/>
                <a:gd name="connsiteY8" fmla="*/ 1371600 h 1463040"/>
                <a:gd name="connsiteX9" fmla="*/ 2036064 w 2194560"/>
                <a:gd name="connsiteY9" fmla="*/ 1463040 h 1463040"/>
                <a:gd name="connsiteX10" fmla="*/ 1426464 w 2194560"/>
                <a:gd name="connsiteY10" fmla="*/ 1060704 h 1463040"/>
                <a:gd name="connsiteX11" fmla="*/ 920496 w 2194560"/>
                <a:gd name="connsiteY11" fmla="*/ 975360 h 1463040"/>
                <a:gd name="connsiteX12" fmla="*/ 548640 w 2194560"/>
                <a:gd name="connsiteY12" fmla="*/ 786384 h 1463040"/>
                <a:gd name="connsiteX13" fmla="*/ 280416 w 2194560"/>
                <a:gd name="connsiteY13" fmla="*/ 536448 h 1463040"/>
                <a:gd name="connsiteX14" fmla="*/ 0 w 2194560"/>
                <a:gd name="connsiteY14" fmla="*/ 188976 h 1463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94560" h="1463040">
                  <a:moveTo>
                    <a:pt x="0" y="188976"/>
                  </a:moveTo>
                  <a:lnTo>
                    <a:pt x="134112" y="152400"/>
                  </a:lnTo>
                  <a:lnTo>
                    <a:pt x="164592" y="0"/>
                  </a:lnTo>
                  <a:lnTo>
                    <a:pt x="377952" y="335280"/>
                  </a:lnTo>
                  <a:lnTo>
                    <a:pt x="822960" y="743712"/>
                  </a:lnTo>
                  <a:lnTo>
                    <a:pt x="1481328" y="908304"/>
                  </a:lnTo>
                  <a:lnTo>
                    <a:pt x="1639824" y="902208"/>
                  </a:lnTo>
                  <a:lnTo>
                    <a:pt x="1712976" y="1085088"/>
                  </a:lnTo>
                  <a:lnTo>
                    <a:pt x="2194560" y="1371600"/>
                  </a:lnTo>
                  <a:lnTo>
                    <a:pt x="2036064" y="1463040"/>
                  </a:lnTo>
                  <a:lnTo>
                    <a:pt x="1426464" y="1060704"/>
                  </a:lnTo>
                  <a:lnTo>
                    <a:pt x="920496" y="975360"/>
                  </a:lnTo>
                  <a:lnTo>
                    <a:pt x="548640" y="786384"/>
                  </a:lnTo>
                  <a:lnTo>
                    <a:pt x="280416" y="536448"/>
                  </a:lnTo>
                  <a:lnTo>
                    <a:pt x="0" y="188976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6042351" y="980131"/>
            <a:ext cx="1527463" cy="1418163"/>
            <a:chOff x="3450336" y="1950720"/>
            <a:chExt cx="3407664" cy="3163824"/>
          </a:xfrm>
        </p:grpSpPr>
        <p:sp>
          <p:nvSpPr>
            <p:cNvPr id="77" name="フリーフォーム 76"/>
            <p:cNvSpPr/>
            <p:nvPr/>
          </p:nvSpPr>
          <p:spPr bwMode="auto">
            <a:xfrm>
              <a:off x="3553968" y="2749296"/>
              <a:ext cx="3304032" cy="2365248"/>
            </a:xfrm>
            <a:custGeom>
              <a:avLst/>
              <a:gdLst>
                <a:gd name="connsiteX0" fmla="*/ 3304032 w 3304032"/>
                <a:gd name="connsiteY0" fmla="*/ 1944624 h 2365248"/>
                <a:gd name="connsiteX1" fmla="*/ 2060448 w 3304032"/>
                <a:gd name="connsiteY1" fmla="*/ 1231392 h 2365248"/>
                <a:gd name="connsiteX2" fmla="*/ 1420368 w 3304032"/>
                <a:gd name="connsiteY2" fmla="*/ 280416 h 2365248"/>
                <a:gd name="connsiteX3" fmla="*/ 1042416 w 3304032"/>
                <a:gd name="connsiteY3" fmla="*/ 42672 h 2365248"/>
                <a:gd name="connsiteX4" fmla="*/ 286512 w 3304032"/>
                <a:gd name="connsiteY4" fmla="*/ 0 h 2365248"/>
                <a:gd name="connsiteX5" fmla="*/ 30480 w 3304032"/>
                <a:gd name="connsiteY5" fmla="*/ 164592 h 2365248"/>
                <a:gd name="connsiteX6" fmla="*/ 0 w 3304032"/>
                <a:gd name="connsiteY6" fmla="*/ 609600 h 2365248"/>
                <a:gd name="connsiteX7" fmla="*/ 54864 w 3304032"/>
                <a:gd name="connsiteY7" fmla="*/ 1024128 h 2365248"/>
                <a:gd name="connsiteX8" fmla="*/ 176784 w 3304032"/>
                <a:gd name="connsiteY8" fmla="*/ 1200912 h 2365248"/>
                <a:gd name="connsiteX9" fmla="*/ 310896 w 3304032"/>
                <a:gd name="connsiteY9" fmla="*/ 1383792 h 2365248"/>
                <a:gd name="connsiteX10" fmla="*/ 438912 w 3304032"/>
                <a:gd name="connsiteY10" fmla="*/ 1505712 h 2365248"/>
                <a:gd name="connsiteX11" fmla="*/ 512064 w 3304032"/>
                <a:gd name="connsiteY11" fmla="*/ 1682496 h 2365248"/>
                <a:gd name="connsiteX12" fmla="*/ 749808 w 3304032"/>
                <a:gd name="connsiteY12" fmla="*/ 1804416 h 2365248"/>
                <a:gd name="connsiteX13" fmla="*/ 890016 w 3304032"/>
                <a:gd name="connsiteY13" fmla="*/ 1712976 h 2365248"/>
                <a:gd name="connsiteX14" fmla="*/ 1200912 w 3304032"/>
                <a:gd name="connsiteY14" fmla="*/ 2109216 h 2365248"/>
                <a:gd name="connsiteX15" fmla="*/ 1560576 w 3304032"/>
                <a:gd name="connsiteY15" fmla="*/ 2365248 h 2365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304032" h="2365248">
                  <a:moveTo>
                    <a:pt x="3304032" y="1944624"/>
                  </a:moveTo>
                  <a:lnTo>
                    <a:pt x="2060448" y="1231392"/>
                  </a:lnTo>
                  <a:lnTo>
                    <a:pt x="1420368" y="280416"/>
                  </a:lnTo>
                  <a:lnTo>
                    <a:pt x="1042416" y="42672"/>
                  </a:lnTo>
                  <a:lnTo>
                    <a:pt x="286512" y="0"/>
                  </a:lnTo>
                  <a:lnTo>
                    <a:pt x="30480" y="164592"/>
                  </a:lnTo>
                  <a:lnTo>
                    <a:pt x="0" y="609600"/>
                  </a:lnTo>
                  <a:lnTo>
                    <a:pt x="54864" y="1024128"/>
                  </a:lnTo>
                  <a:lnTo>
                    <a:pt x="176784" y="1200912"/>
                  </a:lnTo>
                  <a:lnTo>
                    <a:pt x="310896" y="1383792"/>
                  </a:lnTo>
                  <a:lnTo>
                    <a:pt x="438912" y="1505712"/>
                  </a:lnTo>
                  <a:lnTo>
                    <a:pt x="512064" y="1682496"/>
                  </a:lnTo>
                  <a:lnTo>
                    <a:pt x="749808" y="1804416"/>
                  </a:lnTo>
                  <a:lnTo>
                    <a:pt x="890016" y="1712976"/>
                  </a:lnTo>
                  <a:lnTo>
                    <a:pt x="1200912" y="2109216"/>
                  </a:lnTo>
                  <a:lnTo>
                    <a:pt x="1560576" y="2365248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フリーフォーム 77"/>
            <p:cNvSpPr/>
            <p:nvPr/>
          </p:nvSpPr>
          <p:spPr bwMode="auto">
            <a:xfrm>
              <a:off x="3633216" y="3401568"/>
              <a:ext cx="280416" cy="225552"/>
            </a:xfrm>
            <a:custGeom>
              <a:avLst/>
              <a:gdLst>
                <a:gd name="connsiteX0" fmla="*/ 0 w 280416"/>
                <a:gd name="connsiteY0" fmla="*/ 0 h 225552"/>
                <a:gd name="connsiteX1" fmla="*/ 128016 w 280416"/>
                <a:gd name="connsiteY1" fmla="*/ 158496 h 225552"/>
                <a:gd name="connsiteX2" fmla="*/ 280416 w 280416"/>
                <a:gd name="connsiteY2" fmla="*/ 225552 h 225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80416" h="225552">
                  <a:moveTo>
                    <a:pt x="0" y="0"/>
                  </a:moveTo>
                  <a:lnTo>
                    <a:pt x="128016" y="158496"/>
                  </a:lnTo>
                  <a:lnTo>
                    <a:pt x="280416" y="225552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フリーフォーム 78"/>
            <p:cNvSpPr/>
            <p:nvPr/>
          </p:nvSpPr>
          <p:spPr bwMode="auto">
            <a:xfrm>
              <a:off x="3828288" y="4041648"/>
              <a:ext cx="262128" cy="79248"/>
            </a:xfrm>
            <a:custGeom>
              <a:avLst/>
              <a:gdLst>
                <a:gd name="connsiteX0" fmla="*/ 0 w 262128"/>
                <a:gd name="connsiteY0" fmla="*/ 0 h 79248"/>
                <a:gd name="connsiteX1" fmla="*/ 158496 w 262128"/>
                <a:gd name="connsiteY1" fmla="*/ 54864 h 79248"/>
                <a:gd name="connsiteX2" fmla="*/ 262128 w 262128"/>
                <a:gd name="connsiteY2" fmla="*/ 79248 h 79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62128" h="79248">
                  <a:moveTo>
                    <a:pt x="0" y="0"/>
                  </a:moveTo>
                  <a:lnTo>
                    <a:pt x="158496" y="54864"/>
                  </a:lnTo>
                  <a:lnTo>
                    <a:pt x="262128" y="79248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 79"/>
            <p:cNvSpPr/>
            <p:nvPr/>
          </p:nvSpPr>
          <p:spPr bwMode="auto">
            <a:xfrm>
              <a:off x="4017264" y="4236720"/>
              <a:ext cx="316992" cy="103632"/>
            </a:xfrm>
            <a:custGeom>
              <a:avLst/>
              <a:gdLst>
                <a:gd name="connsiteX0" fmla="*/ 0 w 316992"/>
                <a:gd name="connsiteY0" fmla="*/ 0 h 103632"/>
                <a:gd name="connsiteX1" fmla="*/ 182880 w 316992"/>
                <a:gd name="connsiteY1" fmla="*/ 73152 h 103632"/>
                <a:gd name="connsiteX2" fmla="*/ 316992 w 316992"/>
                <a:gd name="connsiteY2" fmla="*/ 103632 h 103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16992" h="103632">
                  <a:moveTo>
                    <a:pt x="0" y="0"/>
                  </a:moveTo>
                  <a:lnTo>
                    <a:pt x="182880" y="73152"/>
                  </a:lnTo>
                  <a:lnTo>
                    <a:pt x="316992" y="103632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フリーフォーム 80"/>
            <p:cNvSpPr/>
            <p:nvPr/>
          </p:nvSpPr>
          <p:spPr bwMode="auto">
            <a:xfrm>
              <a:off x="3450336" y="1950720"/>
              <a:ext cx="957072" cy="1798320"/>
            </a:xfrm>
            <a:custGeom>
              <a:avLst/>
              <a:gdLst>
                <a:gd name="connsiteX0" fmla="*/ 365760 w 957072"/>
                <a:gd name="connsiteY0" fmla="*/ 1798320 h 1798320"/>
                <a:gd name="connsiteX1" fmla="*/ 268224 w 957072"/>
                <a:gd name="connsiteY1" fmla="*/ 1219200 h 1798320"/>
                <a:gd name="connsiteX2" fmla="*/ 79248 w 957072"/>
                <a:gd name="connsiteY2" fmla="*/ 682752 h 1798320"/>
                <a:gd name="connsiteX3" fmla="*/ 0 w 957072"/>
                <a:gd name="connsiteY3" fmla="*/ 262128 h 1798320"/>
                <a:gd name="connsiteX4" fmla="*/ 48768 w 957072"/>
                <a:gd name="connsiteY4" fmla="*/ 60960 h 1798320"/>
                <a:gd name="connsiteX5" fmla="*/ 188976 w 957072"/>
                <a:gd name="connsiteY5" fmla="*/ 0 h 1798320"/>
                <a:gd name="connsiteX6" fmla="*/ 341376 w 957072"/>
                <a:gd name="connsiteY6" fmla="*/ 60960 h 1798320"/>
                <a:gd name="connsiteX7" fmla="*/ 615696 w 957072"/>
                <a:gd name="connsiteY7" fmla="*/ 566928 h 1798320"/>
                <a:gd name="connsiteX8" fmla="*/ 877824 w 957072"/>
                <a:gd name="connsiteY8" fmla="*/ 1036320 h 1798320"/>
                <a:gd name="connsiteX9" fmla="*/ 957072 w 957072"/>
                <a:gd name="connsiteY9" fmla="*/ 1091184 h 17983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7072" h="1798320">
                  <a:moveTo>
                    <a:pt x="365760" y="1798320"/>
                  </a:moveTo>
                  <a:lnTo>
                    <a:pt x="268224" y="1219200"/>
                  </a:lnTo>
                  <a:lnTo>
                    <a:pt x="79248" y="682752"/>
                  </a:lnTo>
                  <a:lnTo>
                    <a:pt x="0" y="262128"/>
                  </a:lnTo>
                  <a:lnTo>
                    <a:pt x="48768" y="60960"/>
                  </a:lnTo>
                  <a:lnTo>
                    <a:pt x="188976" y="0"/>
                  </a:lnTo>
                  <a:lnTo>
                    <a:pt x="341376" y="60960"/>
                  </a:lnTo>
                  <a:lnTo>
                    <a:pt x="615696" y="566928"/>
                  </a:lnTo>
                  <a:lnTo>
                    <a:pt x="877824" y="1036320"/>
                  </a:lnTo>
                  <a:lnTo>
                    <a:pt x="957072" y="1091184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フリーフォーム 81"/>
            <p:cNvSpPr/>
            <p:nvPr/>
          </p:nvSpPr>
          <p:spPr bwMode="auto">
            <a:xfrm>
              <a:off x="3883152" y="3791712"/>
              <a:ext cx="585216" cy="682752"/>
            </a:xfrm>
            <a:custGeom>
              <a:avLst/>
              <a:gdLst>
                <a:gd name="connsiteX0" fmla="*/ 0 w 585216"/>
                <a:gd name="connsiteY0" fmla="*/ 0 h 682752"/>
                <a:gd name="connsiteX1" fmla="*/ 201168 w 585216"/>
                <a:gd name="connsiteY1" fmla="*/ 280416 h 682752"/>
                <a:gd name="connsiteX2" fmla="*/ 585216 w 585216"/>
                <a:gd name="connsiteY2" fmla="*/ 682752 h 682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5216" h="682752">
                  <a:moveTo>
                    <a:pt x="0" y="0"/>
                  </a:moveTo>
                  <a:lnTo>
                    <a:pt x="201168" y="280416"/>
                  </a:lnTo>
                  <a:lnTo>
                    <a:pt x="585216" y="682752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3" name="グループ化 82"/>
          <p:cNvGrpSpPr/>
          <p:nvPr/>
        </p:nvGrpSpPr>
        <p:grpSpPr>
          <a:xfrm>
            <a:off x="7821997" y="1143136"/>
            <a:ext cx="1677234" cy="1126782"/>
            <a:chOff x="2761488" y="3681984"/>
            <a:chExt cx="4346448" cy="2919984"/>
          </a:xfrm>
        </p:grpSpPr>
        <p:sp>
          <p:nvSpPr>
            <p:cNvPr id="84" name="フリーフォーム 83"/>
            <p:cNvSpPr/>
            <p:nvPr/>
          </p:nvSpPr>
          <p:spPr bwMode="auto">
            <a:xfrm>
              <a:off x="2761488" y="3681984"/>
              <a:ext cx="4346448" cy="2919984"/>
            </a:xfrm>
            <a:custGeom>
              <a:avLst/>
              <a:gdLst>
                <a:gd name="connsiteX0" fmla="*/ 4346448 w 4346448"/>
                <a:gd name="connsiteY0" fmla="*/ 1981200 h 2919984"/>
                <a:gd name="connsiteX1" fmla="*/ 2987040 w 4346448"/>
                <a:gd name="connsiteY1" fmla="*/ 1237488 h 2919984"/>
                <a:gd name="connsiteX2" fmla="*/ 2426208 w 4346448"/>
                <a:gd name="connsiteY2" fmla="*/ 585216 h 2919984"/>
                <a:gd name="connsiteX3" fmla="*/ 1944624 w 4346448"/>
                <a:gd name="connsiteY3" fmla="*/ 457200 h 2919984"/>
                <a:gd name="connsiteX4" fmla="*/ 1280160 w 4346448"/>
                <a:gd name="connsiteY4" fmla="*/ 219456 h 2919984"/>
                <a:gd name="connsiteX5" fmla="*/ 1018032 w 4346448"/>
                <a:gd name="connsiteY5" fmla="*/ 134112 h 2919984"/>
                <a:gd name="connsiteX6" fmla="*/ 475488 w 4346448"/>
                <a:gd name="connsiteY6" fmla="*/ 0 h 2919984"/>
                <a:gd name="connsiteX7" fmla="*/ 353568 w 4346448"/>
                <a:gd name="connsiteY7" fmla="*/ 103632 h 2919984"/>
                <a:gd name="connsiteX8" fmla="*/ 353568 w 4346448"/>
                <a:gd name="connsiteY8" fmla="*/ 237744 h 2919984"/>
                <a:gd name="connsiteX9" fmla="*/ 554736 w 4346448"/>
                <a:gd name="connsiteY9" fmla="*/ 353568 h 2919984"/>
                <a:gd name="connsiteX10" fmla="*/ 1371600 w 4346448"/>
                <a:gd name="connsiteY10" fmla="*/ 755904 h 2919984"/>
                <a:gd name="connsiteX11" fmla="*/ 1292352 w 4346448"/>
                <a:gd name="connsiteY11" fmla="*/ 810768 h 2919984"/>
                <a:gd name="connsiteX12" fmla="*/ 871728 w 4346448"/>
                <a:gd name="connsiteY12" fmla="*/ 646176 h 2919984"/>
                <a:gd name="connsiteX13" fmla="*/ 329184 w 4346448"/>
                <a:gd name="connsiteY13" fmla="*/ 518160 h 2919984"/>
                <a:gd name="connsiteX14" fmla="*/ 91440 w 4346448"/>
                <a:gd name="connsiteY14" fmla="*/ 524256 h 2919984"/>
                <a:gd name="connsiteX15" fmla="*/ 0 w 4346448"/>
                <a:gd name="connsiteY15" fmla="*/ 633984 h 2919984"/>
                <a:gd name="connsiteX16" fmla="*/ 48768 w 4346448"/>
                <a:gd name="connsiteY16" fmla="*/ 774192 h 2919984"/>
                <a:gd name="connsiteX17" fmla="*/ 402336 w 4346448"/>
                <a:gd name="connsiteY17" fmla="*/ 890016 h 2919984"/>
                <a:gd name="connsiteX18" fmla="*/ 1097280 w 4346448"/>
                <a:gd name="connsiteY18" fmla="*/ 1109472 h 2919984"/>
                <a:gd name="connsiteX19" fmla="*/ 1085088 w 4346448"/>
                <a:gd name="connsiteY19" fmla="*/ 2060448 h 2919984"/>
                <a:gd name="connsiteX20" fmla="*/ 1621536 w 4346448"/>
                <a:gd name="connsiteY20" fmla="*/ 2450592 h 2919984"/>
                <a:gd name="connsiteX21" fmla="*/ 2548128 w 4346448"/>
                <a:gd name="connsiteY21" fmla="*/ 2499360 h 2919984"/>
                <a:gd name="connsiteX22" fmla="*/ 3608832 w 4346448"/>
                <a:gd name="connsiteY22" fmla="*/ 2919984 h 291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346448" h="2919984">
                  <a:moveTo>
                    <a:pt x="4346448" y="1981200"/>
                  </a:moveTo>
                  <a:lnTo>
                    <a:pt x="2987040" y="1237488"/>
                  </a:lnTo>
                  <a:lnTo>
                    <a:pt x="2426208" y="585216"/>
                  </a:lnTo>
                  <a:lnTo>
                    <a:pt x="1944624" y="457200"/>
                  </a:lnTo>
                  <a:lnTo>
                    <a:pt x="1280160" y="219456"/>
                  </a:lnTo>
                  <a:lnTo>
                    <a:pt x="1018032" y="134112"/>
                  </a:lnTo>
                  <a:lnTo>
                    <a:pt x="475488" y="0"/>
                  </a:lnTo>
                  <a:lnTo>
                    <a:pt x="353568" y="103632"/>
                  </a:lnTo>
                  <a:lnTo>
                    <a:pt x="353568" y="237744"/>
                  </a:lnTo>
                  <a:lnTo>
                    <a:pt x="554736" y="353568"/>
                  </a:lnTo>
                  <a:lnTo>
                    <a:pt x="1371600" y="755904"/>
                  </a:lnTo>
                  <a:lnTo>
                    <a:pt x="1292352" y="810768"/>
                  </a:lnTo>
                  <a:lnTo>
                    <a:pt x="871728" y="646176"/>
                  </a:lnTo>
                  <a:lnTo>
                    <a:pt x="329184" y="518160"/>
                  </a:lnTo>
                  <a:lnTo>
                    <a:pt x="91440" y="524256"/>
                  </a:lnTo>
                  <a:lnTo>
                    <a:pt x="0" y="633984"/>
                  </a:lnTo>
                  <a:lnTo>
                    <a:pt x="48768" y="774192"/>
                  </a:lnTo>
                  <a:lnTo>
                    <a:pt x="402336" y="890016"/>
                  </a:lnTo>
                  <a:lnTo>
                    <a:pt x="1097280" y="1109472"/>
                  </a:lnTo>
                  <a:lnTo>
                    <a:pt x="1085088" y="2060448"/>
                  </a:lnTo>
                  <a:lnTo>
                    <a:pt x="1621536" y="2450592"/>
                  </a:lnTo>
                  <a:lnTo>
                    <a:pt x="2548128" y="2499360"/>
                  </a:lnTo>
                  <a:lnTo>
                    <a:pt x="3608832" y="2919984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フリーフォーム 84"/>
            <p:cNvSpPr/>
            <p:nvPr/>
          </p:nvSpPr>
          <p:spPr bwMode="auto">
            <a:xfrm>
              <a:off x="3590544" y="5334000"/>
              <a:ext cx="762000" cy="438912"/>
            </a:xfrm>
            <a:custGeom>
              <a:avLst/>
              <a:gdLst>
                <a:gd name="connsiteX0" fmla="*/ 91440 w 762000"/>
                <a:gd name="connsiteY0" fmla="*/ 24384 h 438912"/>
                <a:gd name="connsiteX1" fmla="*/ 0 w 762000"/>
                <a:gd name="connsiteY1" fmla="*/ 213360 h 438912"/>
                <a:gd name="connsiteX2" fmla="*/ 73152 w 762000"/>
                <a:gd name="connsiteY2" fmla="*/ 371856 h 438912"/>
                <a:gd name="connsiteX3" fmla="*/ 176784 w 762000"/>
                <a:gd name="connsiteY3" fmla="*/ 426720 h 438912"/>
                <a:gd name="connsiteX4" fmla="*/ 585216 w 762000"/>
                <a:gd name="connsiteY4" fmla="*/ 438912 h 438912"/>
                <a:gd name="connsiteX5" fmla="*/ 762000 w 762000"/>
                <a:gd name="connsiteY5" fmla="*/ 256032 h 438912"/>
                <a:gd name="connsiteX6" fmla="*/ 694944 w 762000"/>
                <a:gd name="connsiteY6" fmla="*/ 54864 h 438912"/>
                <a:gd name="connsiteX7" fmla="*/ 548640 w 762000"/>
                <a:gd name="connsiteY7" fmla="*/ 0 h 438912"/>
                <a:gd name="connsiteX8" fmla="*/ 91440 w 762000"/>
                <a:gd name="connsiteY8" fmla="*/ 24384 h 438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2000" h="438912">
                  <a:moveTo>
                    <a:pt x="91440" y="24384"/>
                  </a:moveTo>
                  <a:lnTo>
                    <a:pt x="0" y="213360"/>
                  </a:lnTo>
                  <a:lnTo>
                    <a:pt x="73152" y="371856"/>
                  </a:lnTo>
                  <a:lnTo>
                    <a:pt x="176784" y="426720"/>
                  </a:lnTo>
                  <a:lnTo>
                    <a:pt x="585216" y="438912"/>
                  </a:lnTo>
                  <a:lnTo>
                    <a:pt x="762000" y="256032"/>
                  </a:lnTo>
                  <a:lnTo>
                    <a:pt x="694944" y="54864"/>
                  </a:lnTo>
                  <a:lnTo>
                    <a:pt x="548640" y="0"/>
                  </a:lnTo>
                  <a:lnTo>
                    <a:pt x="91440" y="24384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 85"/>
            <p:cNvSpPr/>
            <p:nvPr/>
          </p:nvSpPr>
          <p:spPr bwMode="auto">
            <a:xfrm>
              <a:off x="3480816" y="4956048"/>
              <a:ext cx="719328" cy="518160"/>
            </a:xfrm>
            <a:custGeom>
              <a:avLst/>
              <a:gdLst>
                <a:gd name="connsiteX0" fmla="*/ 719328 w 719328"/>
                <a:gd name="connsiteY0" fmla="*/ 384048 h 518160"/>
                <a:gd name="connsiteX1" fmla="*/ 560832 w 719328"/>
                <a:gd name="connsiteY1" fmla="*/ 518160 h 518160"/>
                <a:gd name="connsiteX2" fmla="*/ 274320 w 719328"/>
                <a:gd name="connsiteY2" fmla="*/ 475488 h 518160"/>
                <a:gd name="connsiteX3" fmla="*/ 36576 w 719328"/>
                <a:gd name="connsiteY3" fmla="*/ 335280 h 518160"/>
                <a:gd name="connsiteX4" fmla="*/ 0 w 719328"/>
                <a:gd name="connsiteY4" fmla="*/ 115824 h 518160"/>
                <a:gd name="connsiteX5" fmla="*/ 73152 w 719328"/>
                <a:gd name="connsiteY5" fmla="*/ 24384 h 518160"/>
                <a:gd name="connsiteX6" fmla="*/ 323088 w 719328"/>
                <a:gd name="connsiteY6" fmla="*/ 0 h 518160"/>
                <a:gd name="connsiteX7" fmla="*/ 609600 w 719328"/>
                <a:gd name="connsiteY7" fmla="*/ 213360 h 518160"/>
                <a:gd name="connsiteX8" fmla="*/ 707136 w 719328"/>
                <a:gd name="connsiteY8" fmla="*/ 256032 h 518160"/>
                <a:gd name="connsiteX9" fmla="*/ 719328 w 719328"/>
                <a:gd name="connsiteY9" fmla="*/ 384048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19328" h="518160">
                  <a:moveTo>
                    <a:pt x="719328" y="384048"/>
                  </a:moveTo>
                  <a:lnTo>
                    <a:pt x="560832" y="518160"/>
                  </a:lnTo>
                  <a:lnTo>
                    <a:pt x="274320" y="475488"/>
                  </a:lnTo>
                  <a:lnTo>
                    <a:pt x="36576" y="335280"/>
                  </a:lnTo>
                  <a:lnTo>
                    <a:pt x="0" y="115824"/>
                  </a:lnTo>
                  <a:lnTo>
                    <a:pt x="73152" y="24384"/>
                  </a:lnTo>
                  <a:lnTo>
                    <a:pt x="323088" y="0"/>
                  </a:lnTo>
                  <a:lnTo>
                    <a:pt x="609600" y="213360"/>
                  </a:lnTo>
                  <a:lnTo>
                    <a:pt x="707136" y="256032"/>
                  </a:lnTo>
                  <a:lnTo>
                    <a:pt x="719328" y="384048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 86"/>
            <p:cNvSpPr/>
            <p:nvPr/>
          </p:nvSpPr>
          <p:spPr bwMode="auto">
            <a:xfrm>
              <a:off x="3456432" y="4242816"/>
              <a:ext cx="1225296" cy="1188720"/>
            </a:xfrm>
            <a:custGeom>
              <a:avLst/>
              <a:gdLst>
                <a:gd name="connsiteX0" fmla="*/ 1097280 w 1225296"/>
                <a:gd name="connsiteY0" fmla="*/ 0 h 1188720"/>
                <a:gd name="connsiteX1" fmla="*/ 420624 w 1225296"/>
                <a:gd name="connsiteY1" fmla="*/ 140208 h 1188720"/>
                <a:gd name="connsiteX2" fmla="*/ 323088 w 1225296"/>
                <a:gd name="connsiteY2" fmla="*/ 365760 h 1188720"/>
                <a:gd name="connsiteX3" fmla="*/ 0 w 1225296"/>
                <a:gd name="connsiteY3" fmla="*/ 597408 h 1188720"/>
                <a:gd name="connsiteX4" fmla="*/ 134112 w 1225296"/>
                <a:gd name="connsiteY4" fmla="*/ 731520 h 1188720"/>
                <a:gd name="connsiteX5" fmla="*/ 402336 w 1225296"/>
                <a:gd name="connsiteY5" fmla="*/ 755904 h 1188720"/>
                <a:gd name="connsiteX6" fmla="*/ 731520 w 1225296"/>
                <a:gd name="connsiteY6" fmla="*/ 591312 h 1188720"/>
                <a:gd name="connsiteX7" fmla="*/ 755904 w 1225296"/>
                <a:gd name="connsiteY7" fmla="*/ 847344 h 1188720"/>
                <a:gd name="connsiteX8" fmla="*/ 877824 w 1225296"/>
                <a:gd name="connsiteY8" fmla="*/ 999744 h 1188720"/>
                <a:gd name="connsiteX9" fmla="*/ 1225296 w 1225296"/>
                <a:gd name="connsiteY9" fmla="*/ 1188720 h 1188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25296" h="1188720">
                  <a:moveTo>
                    <a:pt x="1097280" y="0"/>
                  </a:moveTo>
                  <a:lnTo>
                    <a:pt x="420624" y="140208"/>
                  </a:lnTo>
                  <a:lnTo>
                    <a:pt x="323088" y="365760"/>
                  </a:lnTo>
                  <a:lnTo>
                    <a:pt x="0" y="597408"/>
                  </a:lnTo>
                  <a:lnTo>
                    <a:pt x="134112" y="731520"/>
                  </a:lnTo>
                  <a:lnTo>
                    <a:pt x="402336" y="755904"/>
                  </a:lnTo>
                  <a:lnTo>
                    <a:pt x="731520" y="591312"/>
                  </a:lnTo>
                  <a:lnTo>
                    <a:pt x="755904" y="847344"/>
                  </a:lnTo>
                  <a:lnTo>
                    <a:pt x="877824" y="999744"/>
                  </a:lnTo>
                  <a:lnTo>
                    <a:pt x="1225296" y="118872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" name="フリーフォーム 87"/>
            <p:cNvSpPr/>
            <p:nvPr/>
          </p:nvSpPr>
          <p:spPr bwMode="auto">
            <a:xfrm>
              <a:off x="4334256" y="5401056"/>
              <a:ext cx="1139952" cy="396240"/>
            </a:xfrm>
            <a:custGeom>
              <a:avLst/>
              <a:gdLst>
                <a:gd name="connsiteX0" fmla="*/ 140208 w 1139952"/>
                <a:gd name="connsiteY0" fmla="*/ 274320 h 396240"/>
                <a:gd name="connsiteX1" fmla="*/ 310896 w 1139952"/>
                <a:gd name="connsiteY1" fmla="*/ 274320 h 396240"/>
                <a:gd name="connsiteX2" fmla="*/ 774192 w 1139952"/>
                <a:gd name="connsiteY2" fmla="*/ 396240 h 396240"/>
                <a:gd name="connsiteX3" fmla="*/ 1139952 w 1139952"/>
                <a:gd name="connsiteY3" fmla="*/ 231648 h 396240"/>
                <a:gd name="connsiteX4" fmla="*/ 536448 w 1139952"/>
                <a:gd name="connsiteY4" fmla="*/ 286512 h 396240"/>
                <a:gd name="connsiteX5" fmla="*/ 268224 w 1139952"/>
                <a:gd name="connsiteY5" fmla="*/ 134112 h 396240"/>
                <a:gd name="connsiteX6" fmla="*/ 97536 w 1139952"/>
                <a:gd name="connsiteY6" fmla="*/ 0 h 396240"/>
                <a:gd name="connsiteX7" fmla="*/ 115824 w 1139952"/>
                <a:gd name="connsiteY7" fmla="*/ 109728 h 396240"/>
                <a:gd name="connsiteX8" fmla="*/ 0 w 1139952"/>
                <a:gd name="connsiteY8" fmla="*/ 371856 h 396240"/>
                <a:gd name="connsiteX9" fmla="*/ 140208 w 1139952"/>
                <a:gd name="connsiteY9" fmla="*/ 274320 h 39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39952" h="396240">
                  <a:moveTo>
                    <a:pt x="140208" y="274320"/>
                  </a:moveTo>
                  <a:lnTo>
                    <a:pt x="310896" y="274320"/>
                  </a:lnTo>
                  <a:lnTo>
                    <a:pt x="774192" y="396240"/>
                  </a:lnTo>
                  <a:lnTo>
                    <a:pt x="1139952" y="231648"/>
                  </a:lnTo>
                  <a:lnTo>
                    <a:pt x="536448" y="286512"/>
                  </a:lnTo>
                  <a:lnTo>
                    <a:pt x="268224" y="134112"/>
                  </a:lnTo>
                  <a:lnTo>
                    <a:pt x="97536" y="0"/>
                  </a:lnTo>
                  <a:lnTo>
                    <a:pt x="115824" y="109728"/>
                  </a:lnTo>
                  <a:lnTo>
                    <a:pt x="0" y="371856"/>
                  </a:lnTo>
                  <a:lnTo>
                    <a:pt x="140208" y="274320"/>
                  </a:lnTo>
                  <a:close/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 88"/>
            <p:cNvSpPr/>
            <p:nvPr/>
          </p:nvSpPr>
          <p:spPr bwMode="auto">
            <a:xfrm>
              <a:off x="4285488" y="5833872"/>
              <a:ext cx="2054352" cy="713232"/>
            </a:xfrm>
            <a:custGeom>
              <a:avLst/>
              <a:gdLst>
                <a:gd name="connsiteX0" fmla="*/ 0 w 2054352"/>
                <a:gd name="connsiteY0" fmla="*/ 182880 h 713232"/>
                <a:gd name="connsiteX1" fmla="*/ 396240 w 2054352"/>
                <a:gd name="connsiteY1" fmla="*/ 262128 h 713232"/>
                <a:gd name="connsiteX2" fmla="*/ 950976 w 2054352"/>
                <a:gd name="connsiteY2" fmla="*/ 268224 h 713232"/>
                <a:gd name="connsiteX3" fmla="*/ 1249680 w 2054352"/>
                <a:gd name="connsiteY3" fmla="*/ 371856 h 713232"/>
                <a:gd name="connsiteX4" fmla="*/ 2054352 w 2054352"/>
                <a:gd name="connsiteY4" fmla="*/ 713232 h 713232"/>
                <a:gd name="connsiteX5" fmla="*/ 1267968 w 2054352"/>
                <a:gd name="connsiteY5" fmla="*/ 286512 h 713232"/>
                <a:gd name="connsiteX6" fmla="*/ 1103376 w 2054352"/>
                <a:gd name="connsiteY6" fmla="*/ 0 h 713232"/>
                <a:gd name="connsiteX7" fmla="*/ 914400 w 2054352"/>
                <a:gd name="connsiteY7" fmla="*/ 146304 h 713232"/>
                <a:gd name="connsiteX8" fmla="*/ 743712 w 2054352"/>
                <a:gd name="connsiteY8" fmla="*/ 188976 h 713232"/>
                <a:gd name="connsiteX9" fmla="*/ 225552 w 2054352"/>
                <a:gd name="connsiteY9" fmla="*/ 188976 h 713232"/>
                <a:gd name="connsiteX10" fmla="*/ 73152 w 2054352"/>
                <a:gd name="connsiteY10" fmla="*/ 158496 h 713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54352" h="713232">
                  <a:moveTo>
                    <a:pt x="0" y="182880"/>
                  </a:moveTo>
                  <a:lnTo>
                    <a:pt x="396240" y="262128"/>
                  </a:lnTo>
                  <a:lnTo>
                    <a:pt x="950976" y="268224"/>
                  </a:lnTo>
                  <a:lnTo>
                    <a:pt x="1249680" y="371856"/>
                  </a:lnTo>
                  <a:lnTo>
                    <a:pt x="2054352" y="713232"/>
                  </a:lnTo>
                  <a:lnTo>
                    <a:pt x="1267968" y="286512"/>
                  </a:lnTo>
                  <a:lnTo>
                    <a:pt x="1103376" y="0"/>
                  </a:lnTo>
                  <a:lnTo>
                    <a:pt x="914400" y="146304"/>
                  </a:lnTo>
                  <a:lnTo>
                    <a:pt x="743712" y="188976"/>
                  </a:lnTo>
                  <a:lnTo>
                    <a:pt x="225552" y="188976"/>
                  </a:lnTo>
                  <a:lnTo>
                    <a:pt x="73152" y="158496"/>
                  </a:lnTo>
                </a:path>
              </a:pathLst>
            </a:custGeom>
            <a:solidFill>
              <a:srgbClr val="FFCC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0" name="グループ化 89"/>
          <p:cNvGrpSpPr/>
          <p:nvPr/>
        </p:nvGrpSpPr>
        <p:grpSpPr>
          <a:xfrm>
            <a:off x="2333617" y="3203975"/>
            <a:ext cx="1674278" cy="950180"/>
            <a:chOff x="2987040" y="2339340"/>
            <a:chExt cx="4457700" cy="2461260"/>
          </a:xfrm>
        </p:grpSpPr>
        <p:sp>
          <p:nvSpPr>
            <p:cNvPr id="91" name="フリーフォーム 90"/>
            <p:cNvSpPr/>
            <p:nvPr/>
          </p:nvSpPr>
          <p:spPr bwMode="auto">
            <a:xfrm>
              <a:off x="2987040" y="2339340"/>
              <a:ext cx="4457700" cy="2461260"/>
            </a:xfrm>
            <a:custGeom>
              <a:avLst/>
              <a:gdLst>
                <a:gd name="connsiteX0" fmla="*/ 4457700 w 4457700"/>
                <a:gd name="connsiteY0" fmla="*/ 1569720 h 2461260"/>
                <a:gd name="connsiteX1" fmla="*/ 3429000 w 4457700"/>
                <a:gd name="connsiteY1" fmla="*/ 998220 h 2461260"/>
                <a:gd name="connsiteX2" fmla="*/ 3139440 w 4457700"/>
                <a:gd name="connsiteY2" fmla="*/ 335280 h 2461260"/>
                <a:gd name="connsiteX3" fmla="*/ 2903220 w 4457700"/>
                <a:gd name="connsiteY3" fmla="*/ 45720 h 2461260"/>
                <a:gd name="connsiteX4" fmla="*/ 2735580 w 4457700"/>
                <a:gd name="connsiteY4" fmla="*/ 83820 h 2461260"/>
                <a:gd name="connsiteX5" fmla="*/ 2484120 w 4457700"/>
                <a:gd name="connsiteY5" fmla="*/ 0 h 2461260"/>
                <a:gd name="connsiteX6" fmla="*/ 2324100 w 4457700"/>
                <a:gd name="connsiteY6" fmla="*/ 45720 h 2461260"/>
                <a:gd name="connsiteX7" fmla="*/ 2110740 w 4457700"/>
                <a:gd name="connsiteY7" fmla="*/ 0 h 2461260"/>
                <a:gd name="connsiteX8" fmla="*/ 1539240 w 4457700"/>
                <a:gd name="connsiteY8" fmla="*/ 213360 h 2461260"/>
                <a:gd name="connsiteX9" fmla="*/ 1112520 w 4457700"/>
                <a:gd name="connsiteY9" fmla="*/ 312420 h 2461260"/>
                <a:gd name="connsiteX10" fmla="*/ 1127760 w 4457700"/>
                <a:gd name="connsiteY10" fmla="*/ 548640 h 2461260"/>
                <a:gd name="connsiteX11" fmla="*/ 1135380 w 4457700"/>
                <a:gd name="connsiteY11" fmla="*/ 754380 h 2461260"/>
                <a:gd name="connsiteX12" fmla="*/ 586740 w 4457700"/>
                <a:gd name="connsiteY12" fmla="*/ 548640 h 2461260"/>
                <a:gd name="connsiteX13" fmla="*/ 175260 w 4457700"/>
                <a:gd name="connsiteY13" fmla="*/ 556260 h 2461260"/>
                <a:gd name="connsiteX14" fmla="*/ 0 w 4457700"/>
                <a:gd name="connsiteY14" fmla="*/ 708660 h 2461260"/>
                <a:gd name="connsiteX15" fmla="*/ 76200 w 4457700"/>
                <a:gd name="connsiteY15" fmla="*/ 838200 h 2461260"/>
                <a:gd name="connsiteX16" fmla="*/ 411480 w 4457700"/>
                <a:gd name="connsiteY16" fmla="*/ 914400 h 2461260"/>
                <a:gd name="connsiteX17" fmla="*/ 1066800 w 4457700"/>
                <a:gd name="connsiteY17" fmla="*/ 1211580 h 2461260"/>
                <a:gd name="connsiteX18" fmla="*/ 1493520 w 4457700"/>
                <a:gd name="connsiteY18" fmla="*/ 1592580 h 2461260"/>
                <a:gd name="connsiteX19" fmla="*/ 2209800 w 4457700"/>
                <a:gd name="connsiteY19" fmla="*/ 1935480 h 2461260"/>
                <a:gd name="connsiteX20" fmla="*/ 2590800 w 4457700"/>
                <a:gd name="connsiteY20" fmla="*/ 2011680 h 2461260"/>
                <a:gd name="connsiteX21" fmla="*/ 3413760 w 4457700"/>
                <a:gd name="connsiteY21" fmla="*/ 2461260 h 24612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457700" h="2461260">
                  <a:moveTo>
                    <a:pt x="4457700" y="1569720"/>
                  </a:moveTo>
                  <a:lnTo>
                    <a:pt x="3429000" y="998220"/>
                  </a:lnTo>
                  <a:lnTo>
                    <a:pt x="3139440" y="335280"/>
                  </a:lnTo>
                  <a:lnTo>
                    <a:pt x="2903220" y="45720"/>
                  </a:lnTo>
                  <a:lnTo>
                    <a:pt x="2735580" y="83820"/>
                  </a:lnTo>
                  <a:lnTo>
                    <a:pt x="2484120" y="0"/>
                  </a:lnTo>
                  <a:lnTo>
                    <a:pt x="2324100" y="45720"/>
                  </a:lnTo>
                  <a:lnTo>
                    <a:pt x="2110740" y="0"/>
                  </a:lnTo>
                  <a:lnTo>
                    <a:pt x="1539240" y="213360"/>
                  </a:lnTo>
                  <a:lnTo>
                    <a:pt x="1112520" y="312420"/>
                  </a:lnTo>
                  <a:lnTo>
                    <a:pt x="1127760" y="548640"/>
                  </a:lnTo>
                  <a:lnTo>
                    <a:pt x="1135380" y="754380"/>
                  </a:lnTo>
                  <a:lnTo>
                    <a:pt x="586740" y="548640"/>
                  </a:lnTo>
                  <a:lnTo>
                    <a:pt x="175260" y="556260"/>
                  </a:lnTo>
                  <a:lnTo>
                    <a:pt x="0" y="708660"/>
                  </a:lnTo>
                  <a:lnTo>
                    <a:pt x="76200" y="838200"/>
                  </a:lnTo>
                  <a:lnTo>
                    <a:pt x="411480" y="914400"/>
                  </a:lnTo>
                  <a:lnTo>
                    <a:pt x="1066800" y="1211580"/>
                  </a:lnTo>
                  <a:lnTo>
                    <a:pt x="1493520" y="1592580"/>
                  </a:lnTo>
                  <a:lnTo>
                    <a:pt x="2209800" y="1935480"/>
                  </a:lnTo>
                  <a:lnTo>
                    <a:pt x="2590800" y="2011680"/>
                  </a:lnTo>
                  <a:lnTo>
                    <a:pt x="3413760" y="246126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" name="フリーフォーム 91"/>
            <p:cNvSpPr/>
            <p:nvPr/>
          </p:nvSpPr>
          <p:spPr bwMode="auto">
            <a:xfrm>
              <a:off x="4175760" y="3572256"/>
              <a:ext cx="2206752" cy="1152144"/>
            </a:xfrm>
            <a:custGeom>
              <a:avLst/>
              <a:gdLst>
                <a:gd name="connsiteX0" fmla="*/ 2206752 w 2206752"/>
                <a:gd name="connsiteY0" fmla="*/ 1152144 h 1152144"/>
                <a:gd name="connsiteX1" fmla="*/ 2194560 w 2206752"/>
                <a:gd name="connsiteY1" fmla="*/ 981456 h 1152144"/>
                <a:gd name="connsiteX2" fmla="*/ 1377696 w 2206752"/>
                <a:gd name="connsiteY2" fmla="*/ 615696 h 1152144"/>
                <a:gd name="connsiteX3" fmla="*/ 1091184 w 2206752"/>
                <a:gd name="connsiteY3" fmla="*/ 316992 h 1152144"/>
                <a:gd name="connsiteX4" fmla="*/ 530352 w 2206752"/>
                <a:gd name="connsiteY4" fmla="*/ 164592 h 1152144"/>
                <a:gd name="connsiteX5" fmla="*/ 0 w 2206752"/>
                <a:gd name="connsiteY5" fmla="*/ 0 h 1152144"/>
                <a:gd name="connsiteX6" fmla="*/ 426720 w 2206752"/>
                <a:gd name="connsiteY6" fmla="*/ 365760 h 1152144"/>
                <a:gd name="connsiteX7" fmla="*/ 1127760 w 2206752"/>
                <a:gd name="connsiteY7" fmla="*/ 615696 h 1152144"/>
                <a:gd name="connsiteX8" fmla="*/ 1999488 w 2206752"/>
                <a:gd name="connsiteY8" fmla="*/ 1042416 h 1152144"/>
                <a:gd name="connsiteX9" fmla="*/ 2206752 w 2206752"/>
                <a:gd name="connsiteY9" fmla="*/ 1152144 h 1152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06752" h="1152144">
                  <a:moveTo>
                    <a:pt x="2206752" y="1152144"/>
                  </a:moveTo>
                  <a:lnTo>
                    <a:pt x="2194560" y="981456"/>
                  </a:lnTo>
                  <a:lnTo>
                    <a:pt x="1377696" y="615696"/>
                  </a:lnTo>
                  <a:lnTo>
                    <a:pt x="1091184" y="316992"/>
                  </a:lnTo>
                  <a:lnTo>
                    <a:pt x="530352" y="164592"/>
                  </a:lnTo>
                  <a:lnTo>
                    <a:pt x="0" y="0"/>
                  </a:lnTo>
                  <a:lnTo>
                    <a:pt x="426720" y="365760"/>
                  </a:lnTo>
                  <a:lnTo>
                    <a:pt x="1127760" y="615696"/>
                  </a:lnTo>
                  <a:lnTo>
                    <a:pt x="1999488" y="1042416"/>
                  </a:lnTo>
                  <a:lnTo>
                    <a:pt x="2206752" y="1152144"/>
                  </a:lnTo>
                  <a:close/>
                </a:path>
              </a:pathLst>
            </a:cu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 92"/>
            <p:cNvSpPr/>
            <p:nvPr/>
          </p:nvSpPr>
          <p:spPr bwMode="auto">
            <a:xfrm>
              <a:off x="4145280" y="2932176"/>
              <a:ext cx="115824" cy="231648"/>
            </a:xfrm>
            <a:custGeom>
              <a:avLst/>
              <a:gdLst>
                <a:gd name="connsiteX0" fmla="*/ 115824 w 115824"/>
                <a:gd name="connsiteY0" fmla="*/ 0 h 231648"/>
                <a:gd name="connsiteX1" fmla="*/ 60960 w 115824"/>
                <a:gd name="connsiteY1" fmla="*/ 91440 h 231648"/>
                <a:gd name="connsiteX2" fmla="*/ 0 w 115824"/>
                <a:gd name="connsiteY2" fmla="*/ 231648 h 23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5824" h="231648">
                  <a:moveTo>
                    <a:pt x="115824" y="0"/>
                  </a:moveTo>
                  <a:lnTo>
                    <a:pt x="60960" y="91440"/>
                  </a:lnTo>
                  <a:lnTo>
                    <a:pt x="0" y="23164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97" name="フリーフォーム 8"/>
          <p:cNvSpPr>
            <a:spLocks/>
          </p:cNvSpPr>
          <p:nvPr/>
        </p:nvSpPr>
        <p:spPr bwMode="auto">
          <a:xfrm>
            <a:off x="826958" y="4689140"/>
            <a:ext cx="895351" cy="1600678"/>
          </a:xfrm>
          <a:custGeom>
            <a:avLst/>
            <a:gdLst>
              <a:gd name="T0" fmla="*/ 142003 w 1713391"/>
              <a:gd name="T1" fmla="*/ 3017907 h 3062796"/>
              <a:gd name="T2" fmla="*/ 301757 w 1713391"/>
              <a:gd name="T3" fmla="*/ 2325564 h 3062796"/>
              <a:gd name="T4" fmla="*/ 106502 w 1713391"/>
              <a:gd name="T5" fmla="*/ 1846249 h 3062796"/>
              <a:gd name="T6" fmla="*/ 71002 w 1713391"/>
              <a:gd name="T7" fmla="*/ 1189411 h 3062796"/>
              <a:gd name="T8" fmla="*/ 0 w 1713391"/>
              <a:gd name="T9" fmla="*/ 727848 h 3062796"/>
              <a:gd name="T10" fmla="*/ 97628 w 1713391"/>
              <a:gd name="T11" fmla="*/ 381677 h 3062796"/>
              <a:gd name="T12" fmla="*/ 195255 w 1713391"/>
              <a:gd name="T13" fmla="*/ 470439 h 3062796"/>
              <a:gd name="T14" fmla="*/ 221880 w 1713391"/>
              <a:gd name="T15" fmla="*/ 816611 h 3062796"/>
              <a:gd name="T16" fmla="*/ 319507 w 1713391"/>
              <a:gd name="T17" fmla="*/ 1074020 h 3062796"/>
              <a:gd name="T18" fmla="*/ 266256 w 1713391"/>
              <a:gd name="T19" fmla="*/ 399429 h 3062796"/>
              <a:gd name="T20" fmla="*/ 301757 w 1713391"/>
              <a:gd name="T21" fmla="*/ 142019 h 3062796"/>
              <a:gd name="T22" fmla="*/ 372758 w 1713391"/>
              <a:gd name="T23" fmla="*/ 106514 h 3062796"/>
              <a:gd name="T24" fmla="*/ 461510 w 1713391"/>
              <a:gd name="T25" fmla="*/ 195277 h 3062796"/>
              <a:gd name="T26" fmla="*/ 594638 w 1713391"/>
              <a:gd name="T27" fmla="*/ 967506 h 3062796"/>
              <a:gd name="T28" fmla="*/ 585764 w 1713391"/>
              <a:gd name="T29" fmla="*/ 133143 h 3062796"/>
              <a:gd name="T30" fmla="*/ 674515 w 1713391"/>
              <a:gd name="T31" fmla="*/ 0 h 3062796"/>
              <a:gd name="T32" fmla="*/ 781017 w 1713391"/>
              <a:gd name="T33" fmla="*/ 88762 h 3062796"/>
              <a:gd name="T34" fmla="*/ 896395 w 1713391"/>
              <a:gd name="T35" fmla="*/ 985258 h 3062796"/>
              <a:gd name="T36" fmla="*/ 1038398 w 1713391"/>
              <a:gd name="T37" fmla="*/ 337296 h 3062796"/>
              <a:gd name="T38" fmla="*/ 1082774 w 1713391"/>
              <a:gd name="T39" fmla="*/ 142019 h 3062796"/>
              <a:gd name="T40" fmla="*/ 1171526 w 1713391"/>
              <a:gd name="T41" fmla="*/ 124267 h 3062796"/>
              <a:gd name="T42" fmla="*/ 1251403 w 1713391"/>
              <a:gd name="T43" fmla="*/ 239657 h 3062796"/>
              <a:gd name="T44" fmla="*/ 1269153 w 1713391"/>
              <a:gd name="T45" fmla="*/ 1029639 h 3062796"/>
              <a:gd name="T46" fmla="*/ 1313528 w 1713391"/>
              <a:gd name="T47" fmla="*/ 1349182 h 3062796"/>
              <a:gd name="T48" fmla="*/ 1446657 w 1713391"/>
              <a:gd name="T49" fmla="*/ 1127277 h 3062796"/>
              <a:gd name="T50" fmla="*/ 1499908 w 1713391"/>
              <a:gd name="T51" fmla="*/ 860991 h 3062796"/>
              <a:gd name="T52" fmla="*/ 1641911 w 1713391"/>
              <a:gd name="T53" fmla="*/ 772229 h 3062796"/>
              <a:gd name="T54" fmla="*/ 1712913 w 1713391"/>
              <a:gd name="T55" fmla="*/ 1065144 h 3062796"/>
              <a:gd name="T56" fmla="*/ 1597535 w 1713391"/>
              <a:gd name="T57" fmla="*/ 1668725 h 3062796"/>
              <a:gd name="T58" fmla="*/ 1331279 w 1713391"/>
              <a:gd name="T59" fmla="*/ 2130288 h 3062796"/>
              <a:gd name="T60" fmla="*/ 1065024 w 1713391"/>
              <a:gd name="T61" fmla="*/ 2396573 h 3062796"/>
              <a:gd name="T62" fmla="*/ 1118275 w 1713391"/>
              <a:gd name="T63" fmla="*/ 3062288 h 306279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13391" h="3062796">
                <a:moveTo>
                  <a:pt x="142043" y="3018408"/>
                </a:moveTo>
                <a:lnTo>
                  <a:pt x="301841" y="2325950"/>
                </a:lnTo>
                <a:lnTo>
                  <a:pt x="106532" y="1846555"/>
                </a:lnTo>
                <a:lnTo>
                  <a:pt x="71022" y="1189608"/>
                </a:lnTo>
                <a:lnTo>
                  <a:pt x="0" y="727969"/>
                </a:lnTo>
                <a:lnTo>
                  <a:pt x="97655" y="381740"/>
                </a:lnTo>
                <a:lnTo>
                  <a:pt x="195309" y="470517"/>
                </a:lnTo>
                <a:lnTo>
                  <a:pt x="221942" y="816746"/>
                </a:lnTo>
                <a:lnTo>
                  <a:pt x="319596" y="1074198"/>
                </a:lnTo>
                <a:lnTo>
                  <a:pt x="266330" y="399495"/>
                </a:lnTo>
                <a:lnTo>
                  <a:pt x="301841" y="142043"/>
                </a:lnTo>
                <a:lnTo>
                  <a:pt x="372862" y="106532"/>
                </a:lnTo>
                <a:lnTo>
                  <a:pt x="461639" y="195309"/>
                </a:lnTo>
                <a:lnTo>
                  <a:pt x="594804" y="967666"/>
                </a:lnTo>
                <a:lnTo>
                  <a:pt x="585927" y="133165"/>
                </a:lnTo>
                <a:lnTo>
                  <a:pt x="674703" y="0"/>
                </a:lnTo>
                <a:lnTo>
                  <a:pt x="781235" y="88777"/>
                </a:lnTo>
                <a:lnTo>
                  <a:pt x="896645" y="985421"/>
                </a:lnTo>
                <a:lnTo>
                  <a:pt x="1038688" y="337352"/>
                </a:lnTo>
                <a:lnTo>
                  <a:pt x="1083076" y="142043"/>
                </a:lnTo>
                <a:lnTo>
                  <a:pt x="1171853" y="124288"/>
                </a:lnTo>
                <a:lnTo>
                  <a:pt x="1251752" y="239697"/>
                </a:lnTo>
                <a:lnTo>
                  <a:pt x="1269507" y="1029810"/>
                </a:lnTo>
                <a:lnTo>
                  <a:pt x="1313895" y="1349406"/>
                </a:lnTo>
                <a:lnTo>
                  <a:pt x="1447061" y="1127464"/>
                </a:lnTo>
                <a:lnTo>
                  <a:pt x="1500327" y="861134"/>
                </a:lnTo>
                <a:lnTo>
                  <a:pt x="1642369" y="772357"/>
                </a:lnTo>
                <a:lnTo>
                  <a:pt x="1713391" y="1065321"/>
                </a:lnTo>
                <a:lnTo>
                  <a:pt x="1597981" y="1669002"/>
                </a:lnTo>
                <a:lnTo>
                  <a:pt x="1331651" y="2130641"/>
                </a:lnTo>
                <a:lnTo>
                  <a:pt x="1065321" y="2396971"/>
                </a:lnTo>
                <a:lnTo>
                  <a:pt x="1118587" y="3062796"/>
                </a:lnTo>
              </a:path>
            </a:pathLst>
          </a:custGeom>
          <a:solidFill>
            <a:srgbClr val="FFCC99"/>
          </a:solidFill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98" name="グループ化 7"/>
          <p:cNvGrpSpPr>
            <a:grpSpLocks/>
          </p:cNvGrpSpPr>
          <p:nvPr/>
        </p:nvGrpSpPr>
        <p:grpSpPr bwMode="auto">
          <a:xfrm rot="257923">
            <a:off x="2683474" y="4610757"/>
            <a:ext cx="851931" cy="1919277"/>
            <a:chOff x="1927829" y="2901671"/>
            <a:chExt cx="971617" cy="2192499"/>
          </a:xfrm>
        </p:grpSpPr>
        <p:grpSp>
          <p:nvGrpSpPr>
            <p:cNvPr id="99" name="グループ化 5"/>
            <p:cNvGrpSpPr>
              <a:grpSpLocks/>
            </p:cNvGrpSpPr>
            <p:nvPr/>
          </p:nvGrpSpPr>
          <p:grpSpPr bwMode="auto">
            <a:xfrm rot="4296858">
              <a:off x="1563711" y="3265789"/>
              <a:ext cx="1688980" cy="960744"/>
              <a:chOff x="2228295" y="3693111"/>
              <a:chExt cx="3417903" cy="1944209"/>
            </a:xfrm>
          </p:grpSpPr>
          <p:sp>
            <p:nvSpPr>
              <p:cNvPr id="103" name="フリーフォーム 1"/>
              <p:cNvSpPr>
                <a:spLocks/>
              </p:cNvSpPr>
              <p:nvPr/>
            </p:nvSpPr>
            <p:spPr bwMode="auto">
              <a:xfrm>
                <a:off x="2228295" y="3693111"/>
                <a:ext cx="3417903" cy="1944209"/>
              </a:xfrm>
              <a:custGeom>
                <a:avLst/>
                <a:gdLst>
                  <a:gd name="T0" fmla="*/ 3045041 w 3417903"/>
                  <a:gd name="T1" fmla="*/ 1819922 h 1944209"/>
                  <a:gd name="T2" fmla="*/ 1890944 w 3417903"/>
                  <a:gd name="T3" fmla="*/ 1944209 h 1944209"/>
                  <a:gd name="T4" fmla="*/ 1171853 w 3417903"/>
                  <a:gd name="T5" fmla="*/ 1580225 h 1944209"/>
                  <a:gd name="T6" fmla="*/ 1171853 w 3417903"/>
                  <a:gd name="T7" fmla="*/ 1367161 h 1944209"/>
                  <a:gd name="T8" fmla="*/ 1047565 w 3417903"/>
                  <a:gd name="T9" fmla="*/ 1233996 h 1944209"/>
                  <a:gd name="T10" fmla="*/ 1189608 w 3417903"/>
                  <a:gd name="T11" fmla="*/ 941033 h 1944209"/>
                  <a:gd name="T12" fmla="*/ 142043 w 3417903"/>
                  <a:gd name="T13" fmla="*/ 967666 h 1944209"/>
                  <a:gd name="T14" fmla="*/ 0 w 3417903"/>
                  <a:gd name="T15" fmla="*/ 852256 h 1944209"/>
                  <a:gd name="T16" fmla="*/ 310719 w 3417903"/>
                  <a:gd name="T17" fmla="*/ 648070 h 1944209"/>
                  <a:gd name="T18" fmla="*/ 1225119 w 3417903"/>
                  <a:gd name="T19" fmla="*/ 506027 h 1944209"/>
                  <a:gd name="T20" fmla="*/ 1562470 w 3417903"/>
                  <a:gd name="T21" fmla="*/ 443883 h 1944209"/>
                  <a:gd name="T22" fmla="*/ 417251 w 3417903"/>
                  <a:gd name="T23" fmla="*/ 381739 h 1944209"/>
                  <a:gd name="T24" fmla="*/ 257453 w 3417903"/>
                  <a:gd name="T25" fmla="*/ 221941 h 1944209"/>
                  <a:gd name="T26" fmla="*/ 390618 w 3417903"/>
                  <a:gd name="T27" fmla="*/ 44388 h 1944209"/>
                  <a:gd name="T28" fmla="*/ 1722268 w 3417903"/>
                  <a:gd name="T29" fmla="*/ 0 h 1944209"/>
                  <a:gd name="T30" fmla="*/ 2681056 w 3417903"/>
                  <a:gd name="T31" fmla="*/ 204186 h 1944209"/>
                  <a:gd name="T32" fmla="*/ 3417903 w 3417903"/>
                  <a:gd name="T33" fmla="*/ 754602 h 1944209"/>
                  <a:gd name="T34" fmla="*/ 3045041 w 3417903"/>
                  <a:gd name="T35" fmla="*/ 1819922 h 194420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417903" h="1944209">
                    <a:moveTo>
                      <a:pt x="3045041" y="1819922"/>
                    </a:moveTo>
                    <a:lnTo>
                      <a:pt x="1890944" y="1944209"/>
                    </a:lnTo>
                    <a:lnTo>
                      <a:pt x="1171853" y="1580225"/>
                    </a:lnTo>
                    <a:lnTo>
                      <a:pt x="1171853" y="1367161"/>
                    </a:lnTo>
                    <a:lnTo>
                      <a:pt x="1047565" y="1233996"/>
                    </a:lnTo>
                    <a:lnTo>
                      <a:pt x="1189608" y="941033"/>
                    </a:lnTo>
                    <a:lnTo>
                      <a:pt x="142043" y="967666"/>
                    </a:lnTo>
                    <a:lnTo>
                      <a:pt x="0" y="852256"/>
                    </a:lnTo>
                    <a:lnTo>
                      <a:pt x="310719" y="648070"/>
                    </a:lnTo>
                    <a:lnTo>
                      <a:pt x="1225119" y="506027"/>
                    </a:lnTo>
                    <a:lnTo>
                      <a:pt x="1562470" y="443883"/>
                    </a:lnTo>
                    <a:lnTo>
                      <a:pt x="417251" y="381739"/>
                    </a:lnTo>
                    <a:lnTo>
                      <a:pt x="257453" y="221941"/>
                    </a:lnTo>
                    <a:lnTo>
                      <a:pt x="390618" y="44388"/>
                    </a:lnTo>
                    <a:lnTo>
                      <a:pt x="1722268" y="0"/>
                    </a:lnTo>
                    <a:lnTo>
                      <a:pt x="2681056" y="204186"/>
                    </a:lnTo>
                    <a:lnTo>
                      <a:pt x="3417903" y="754602"/>
                    </a:lnTo>
                    <a:lnTo>
                      <a:pt x="3045041" y="1819922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" name="フリーフォーム 2"/>
              <p:cNvSpPr>
                <a:spLocks/>
              </p:cNvSpPr>
              <p:nvPr/>
            </p:nvSpPr>
            <p:spPr bwMode="auto">
              <a:xfrm>
                <a:off x="3222594" y="4758431"/>
                <a:ext cx="807868" cy="399495"/>
              </a:xfrm>
              <a:custGeom>
                <a:avLst/>
                <a:gdLst>
                  <a:gd name="T0" fmla="*/ 44389 w 807868"/>
                  <a:gd name="T1" fmla="*/ 0 h 399495"/>
                  <a:gd name="T2" fmla="*/ 736847 w 807868"/>
                  <a:gd name="T3" fmla="*/ 88777 h 399495"/>
                  <a:gd name="T4" fmla="*/ 807868 w 807868"/>
                  <a:gd name="T5" fmla="*/ 230819 h 399495"/>
                  <a:gd name="T6" fmla="*/ 585926 w 807868"/>
                  <a:gd name="T7" fmla="*/ 399495 h 399495"/>
                  <a:gd name="T8" fmla="*/ 53266 w 807868"/>
                  <a:gd name="T9" fmla="*/ 284086 h 399495"/>
                  <a:gd name="T10" fmla="*/ 0 w 807868"/>
                  <a:gd name="T11" fmla="*/ 150920 h 399495"/>
                  <a:gd name="T12" fmla="*/ 44389 w 807868"/>
                  <a:gd name="T13" fmla="*/ 0 h 39949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807868" h="399495">
                    <a:moveTo>
                      <a:pt x="44389" y="0"/>
                    </a:moveTo>
                    <a:lnTo>
                      <a:pt x="736847" y="88777"/>
                    </a:lnTo>
                    <a:lnTo>
                      <a:pt x="807868" y="230819"/>
                    </a:lnTo>
                    <a:lnTo>
                      <a:pt x="585926" y="399495"/>
                    </a:lnTo>
                    <a:lnTo>
                      <a:pt x="53266" y="284086"/>
                    </a:lnTo>
                    <a:lnTo>
                      <a:pt x="0" y="150920"/>
                    </a:lnTo>
                    <a:lnTo>
                      <a:pt x="44389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" name="フリーフォーム 3"/>
              <p:cNvSpPr>
                <a:spLocks/>
              </p:cNvSpPr>
              <p:nvPr/>
            </p:nvSpPr>
            <p:spPr bwMode="auto">
              <a:xfrm>
                <a:off x="3311371" y="5069150"/>
                <a:ext cx="701336" cy="328473"/>
              </a:xfrm>
              <a:custGeom>
                <a:avLst/>
                <a:gdLst>
                  <a:gd name="T0" fmla="*/ 585926 w 701336"/>
                  <a:gd name="T1" fmla="*/ 328473 h 328473"/>
                  <a:gd name="T2" fmla="*/ 44388 w 701336"/>
                  <a:gd name="T3" fmla="*/ 266330 h 328473"/>
                  <a:gd name="T4" fmla="*/ 0 w 701336"/>
                  <a:gd name="T5" fmla="*/ 124287 h 328473"/>
                  <a:gd name="T6" fmla="*/ 115410 w 701336"/>
                  <a:gd name="T7" fmla="*/ 0 h 328473"/>
                  <a:gd name="T8" fmla="*/ 603681 w 701336"/>
                  <a:gd name="T9" fmla="*/ 62143 h 328473"/>
                  <a:gd name="T10" fmla="*/ 701336 w 701336"/>
                  <a:gd name="T11" fmla="*/ 204186 h 328473"/>
                  <a:gd name="T12" fmla="*/ 585926 w 701336"/>
                  <a:gd name="T13" fmla="*/ 328473 h 32847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01336" h="328473">
                    <a:moveTo>
                      <a:pt x="585926" y="328473"/>
                    </a:moveTo>
                    <a:lnTo>
                      <a:pt x="44388" y="266330"/>
                    </a:lnTo>
                    <a:lnTo>
                      <a:pt x="0" y="124287"/>
                    </a:lnTo>
                    <a:lnTo>
                      <a:pt x="115410" y="0"/>
                    </a:lnTo>
                    <a:lnTo>
                      <a:pt x="603681" y="62143"/>
                    </a:lnTo>
                    <a:lnTo>
                      <a:pt x="701336" y="204186"/>
                    </a:lnTo>
                    <a:lnTo>
                      <a:pt x="585926" y="328473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" name="フリーフォーム 4"/>
              <p:cNvSpPr>
                <a:spLocks/>
              </p:cNvSpPr>
              <p:nvPr/>
            </p:nvSpPr>
            <p:spPr bwMode="auto">
              <a:xfrm>
                <a:off x="3382392" y="3897297"/>
                <a:ext cx="1491449" cy="932155"/>
              </a:xfrm>
              <a:custGeom>
                <a:avLst/>
                <a:gdLst>
                  <a:gd name="T0" fmla="*/ 967666 w 1491449"/>
                  <a:gd name="T1" fmla="*/ 0 h 932155"/>
                  <a:gd name="T2" fmla="*/ 301841 w 1491449"/>
                  <a:gd name="T3" fmla="*/ 97654 h 932155"/>
                  <a:gd name="T4" fmla="*/ 0 w 1491449"/>
                  <a:gd name="T5" fmla="*/ 603682 h 932155"/>
                  <a:gd name="T6" fmla="*/ 257453 w 1491449"/>
                  <a:gd name="T7" fmla="*/ 727969 h 932155"/>
                  <a:gd name="T8" fmla="*/ 727969 w 1491449"/>
                  <a:gd name="T9" fmla="*/ 532660 h 932155"/>
                  <a:gd name="T10" fmla="*/ 896645 w 1491449"/>
                  <a:gd name="T11" fmla="*/ 834501 h 932155"/>
                  <a:gd name="T12" fmla="*/ 1491449 w 1491449"/>
                  <a:gd name="T13" fmla="*/ 932155 h 93215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91449" h="932155">
                    <a:moveTo>
                      <a:pt x="967666" y="0"/>
                    </a:moveTo>
                    <a:lnTo>
                      <a:pt x="301841" y="97654"/>
                    </a:lnTo>
                    <a:lnTo>
                      <a:pt x="0" y="603682"/>
                    </a:lnTo>
                    <a:lnTo>
                      <a:pt x="257453" y="727969"/>
                    </a:lnTo>
                    <a:lnTo>
                      <a:pt x="727969" y="532660"/>
                    </a:lnTo>
                    <a:lnTo>
                      <a:pt x="896645" y="834501"/>
                    </a:lnTo>
                    <a:lnTo>
                      <a:pt x="1491449" y="932155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00" name="グループ化 6"/>
            <p:cNvGrpSpPr>
              <a:grpSpLocks/>
            </p:cNvGrpSpPr>
            <p:nvPr/>
          </p:nvGrpSpPr>
          <p:grpSpPr bwMode="auto">
            <a:xfrm rot="-7200000">
              <a:off x="2105755" y="4300479"/>
              <a:ext cx="712087" cy="875295"/>
              <a:chOff x="1190625" y="341313"/>
              <a:chExt cx="406715" cy="499933"/>
            </a:xfrm>
          </p:grpSpPr>
          <p:sp>
            <p:nvSpPr>
              <p:cNvPr id="101" name="Freeform 94"/>
              <p:cNvSpPr>
                <a:spLocks/>
              </p:cNvSpPr>
              <p:nvPr/>
            </p:nvSpPr>
            <p:spPr bwMode="auto">
              <a:xfrm flipH="1">
                <a:off x="1190625" y="341313"/>
                <a:ext cx="406715" cy="499933"/>
              </a:xfrm>
              <a:custGeom>
                <a:avLst/>
                <a:gdLst>
                  <a:gd name="T0" fmla="*/ 20647959 w 482"/>
                  <a:gd name="T1" fmla="*/ 179000504 h 592"/>
                  <a:gd name="T2" fmla="*/ 121041590 w 482"/>
                  <a:gd name="T3" fmla="*/ 361566408 h 592"/>
                  <a:gd name="T4" fmla="*/ 141690393 w 482"/>
                  <a:gd name="T5" fmla="*/ 422184129 h 592"/>
                  <a:gd name="T6" fmla="*/ 343188986 w 482"/>
                  <a:gd name="T7" fmla="*/ 381535016 h 592"/>
                  <a:gd name="T8" fmla="*/ 160914005 w 482"/>
                  <a:gd name="T9" fmla="*/ 0 h 592"/>
                  <a:gd name="T10" fmla="*/ 0 w 482"/>
                  <a:gd name="T11" fmla="*/ 139064133 h 592"/>
                  <a:gd name="T12" fmla="*/ 20647959 w 482"/>
                  <a:gd name="T13" fmla="*/ 179000504 h 5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82" h="592">
                    <a:moveTo>
                      <a:pt x="29" y="251"/>
                    </a:moveTo>
                    <a:lnTo>
                      <a:pt x="170" y="507"/>
                    </a:lnTo>
                    <a:lnTo>
                      <a:pt x="199" y="592"/>
                    </a:lnTo>
                    <a:lnTo>
                      <a:pt x="482" y="535"/>
                    </a:lnTo>
                    <a:lnTo>
                      <a:pt x="226" y="0"/>
                    </a:lnTo>
                    <a:lnTo>
                      <a:pt x="0" y="195"/>
                    </a:lnTo>
                    <a:lnTo>
                      <a:pt x="29" y="251"/>
                    </a:lnTo>
                    <a:close/>
                  </a:path>
                </a:pathLst>
              </a:custGeom>
              <a:solidFill>
                <a:srgbClr val="99CCFF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2" name="Oval 95"/>
              <p:cNvSpPr>
                <a:spLocks noChangeArrowheads="1"/>
              </p:cNvSpPr>
              <p:nvPr/>
            </p:nvSpPr>
            <p:spPr bwMode="auto">
              <a:xfrm rot="1955447" flipH="1">
                <a:off x="1453893" y="434206"/>
                <a:ext cx="95350" cy="48135"/>
              </a:xfrm>
              <a:prstGeom prst="ellipse">
                <a:avLst/>
              </a:prstGeom>
              <a:solidFill>
                <a:schemeClr val="bg1"/>
              </a:solidFill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107" name="グループ化 106"/>
          <p:cNvGrpSpPr/>
          <p:nvPr/>
        </p:nvGrpSpPr>
        <p:grpSpPr>
          <a:xfrm>
            <a:off x="4142909" y="5102588"/>
            <a:ext cx="1575175" cy="842056"/>
            <a:chOff x="2724912" y="3127248"/>
            <a:chExt cx="3261360" cy="1743456"/>
          </a:xfrm>
        </p:grpSpPr>
        <p:sp>
          <p:nvSpPr>
            <p:cNvPr id="108" name="フリーフォーム 107"/>
            <p:cNvSpPr/>
            <p:nvPr/>
          </p:nvSpPr>
          <p:spPr bwMode="auto">
            <a:xfrm>
              <a:off x="2724912" y="3127248"/>
              <a:ext cx="3261360" cy="1743456"/>
            </a:xfrm>
            <a:custGeom>
              <a:avLst/>
              <a:gdLst>
                <a:gd name="connsiteX0" fmla="*/ 2767584 w 3261360"/>
                <a:gd name="connsiteY0" fmla="*/ 0 h 1743456"/>
                <a:gd name="connsiteX1" fmla="*/ 1719072 w 3261360"/>
                <a:gd name="connsiteY1" fmla="*/ 207264 h 1743456"/>
                <a:gd name="connsiteX2" fmla="*/ 749808 w 3261360"/>
                <a:gd name="connsiteY2" fmla="*/ 152400 h 1743456"/>
                <a:gd name="connsiteX3" fmla="*/ 426720 w 3261360"/>
                <a:gd name="connsiteY3" fmla="*/ 182880 h 1743456"/>
                <a:gd name="connsiteX4" fmla="*/ 329184 w 3261360"/>
                <a:gd name="connsiteY4" fmla="*/ 426720 h 1743456"/>
                <a:gd name="connsiteX5" fmla="*/ 0 w 3261360"/>
                <a:gd name="connsiteY5" fmla="*/ 1036320 h 1743456"/>
                <a:gd name="connsiteX6" fmla="*/ 36576 w 3261360"/>
                <a:gd name="connsiteY6" fmla="*/ 1158240 h 1743456"/>
                <a:gd name="connsiteX7" fmla="*/ 134112 w 3261360"/>
                <a:gd name="connsiteY7" fmla="*/ 1310640 h 1743456"/>
                <a:gd name="connsiteX8" fmla="*/ 377952 w 3261360"/>
                <a:gd name="connsiteY8" fmla="*/ 1341120 h 1743456"/>
                <a:gd name="connsiteX9" fmla="*/ 304800 w 3261360"/>
                <a:gd name="connsiteY9" fmla="*/ 1475232 h 1743456"/>
                <a:gd name="connsiteX10" fmla="*/ 371856 w 3261360"/>
                <a:gd name="connsiteY10" fmla="*/ 1743456 h 1743456"/>
                <a:gd name="connsiteX11" fmla="*/ 890016 w 3261360"/>
                <a:gd name="connsiteY11" fmla="*/ 1743456 h 1743456"/>
                <a:gd name="connsiteX12" fmla="*/ 1463040 w 3261360"/>
                <a:gd name="connsiteY12" fmla="*/ 1566672 h 1743456"/>
                <a:gd name="connsiteX13" fmla="*/ 1883664 w 3261360"/>
                <a:gd name="connsiteY13" fmla="*/ 1231392 h 1743456"/>
                <a:gd name="connsiteX14" fmla="*/ 2005584 w 3261360"/>
                <a:gd name="connsiteY14" fmla="*/ 987552 h 1743456"/>
                <a:gd name="connsiteX15" fmla="*/ 3261360 w 3261360"/>
                <a:gd name="connsiteY15" fmla="*/ 1036320 h 1743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261360" h="1743456">
                  <a:moveTo>
                    <a:pt x="2767584" y="0"/>
                  </a:moveTo>
                  <a:lnTo>
                    <a:pt x="1719072" y="207264"/>
                  </a:lnTo>
                  <a:lnTo>
                    <a:pt x="749808" y="152400"/>
                  </a:lnTo>
                  <a:lnTo>
                    <a:pt x="426720" y="182880"/>
                  </a:lnTo>
                  <a:lnTo>
                    <a:pt x="329184" y="426720"/>
                  </a:lnTo>
                  <a:lnTo>
                    <a:pt x="0" y="1036320"/>
                  </a:lnTo>
                  <a:lnTo>
                    <a:pt x="36576" y="1158240"/>
                  </a:lnTo>
                  <a:lnTo>
                    <a:pt x="134112" y="1310640"/>
                  </a:lnTo>
                  <a:lnTo>
                    <a:pt x="377952" y="1341120"/>
                  </a:lnTo>
                  <a:lnTo>
                    <a:pt x="304800" y="1475232"/>
                  </a:lnTo>
                  <a:lnTo>
                    <a:pt x="371856" y="1743456"/>
                  </a:lnTo>
                  <a:lnTo>
                    <a:pt x="890016" y="1743456"/>
                  </a:lnTo>
                  <a:lnTo>
                    <a:pt x="1463040" y="1566672"/>
                  </a:lnTo>
                  <a:lnTo>
                    <a:pt x="1883664" y="1231392"/>
                  </a:lnTo>
                  <a:lnTo>
                    <a:pt x="2005584" y="987552"/>
                  </a:lnTo>
                  <a:lnTo>
                    <a:pt x="3261360" y="103632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" name="フリーフォーム 108"/>
            <p:cNvSpPr/>
            <p:nvPr/>
          </p:nvSpPr>
          <p:spPr bwMode="auto">
            <a:xfrm>
              <a:off x="3145536" y="4041648"/>
              <a:ext cx="414528" cy="445008"/>
            </a:xfrm>
            <a:custGeom>
              <a:avLst/>
              <a:gdLst>
                <a:gd name="connsiteX0" fmla="*/ 0 w 414528"/>
                <a:gd name="connsiteY0" fmla="*/ 445008 h 445008"/>
                <a:gd name="connsiteX1" fmla="*/ 280416 w 414528"/>
                <a:gd name="connsiteY1" fmla="*/ 323088 h 445008"/>
                <a:gd name="connsiteX2" fmla="*/ 414528 w 414528"/>
                <a:gd name="connsiteY2" fmla="*/ 170688 h 445008"/>
                <a:gd name="connsiteX3" fmla="*/ 335280 w 414528"/>
                <a:gd name="connsiteY3" fmla="*/ 6096 h 445008"/>
                <a:gd name="connsiteX4" fmla="*/ 304800 w 414528"/>
                <a:gd name="connsiteY4" fmla="*/ 0 h 445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14528" h="445008">
                  <a:moveTo>
                    <a:pt x="0" y="445008"/>
                  </a:moveTo>
                  <a:lnTo>
                    <a:pt x="280416" y="323088"/>
                  </a:lnTo>
                  <a:lnTo>
                    <a:pt x="414528" y="170688"/>
                  </a:lnTo>
                  <a:lnTo>
                    <a:pt x="335280" y="6096"/>
                  </a:lnTo>
                  <a:lnTo>
                    <a:pt x="304800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" name="フリーフォーム 109"/>
            <p:cNvSpPr/>
            <p:nvPr/>
          </p:nvSpPr>
          <p:spPr bwMode="auto">
            <a:xfrm>
              <a:off x="3023616" y="3913632"/>
              <a:ext cx="463296" cy="445008"/>
            </a:xfrm>
            <a:custGeom>
              <a:avLst/>
              <a:gdLst>
                <a:gd name="connsiteX0" fmla="*/ 0 w 463296"/>
                <a:gd name="connsiteY0" fmla="*/ 396240 h 445008"/>
                <a:gd name="connsiteX1" fmla="*/ 231648 w 463296"/>
                <a:gd name="connsiteY1" fmla="*/ 249936 h 445008"/>
                <a:gd name="connsiteX2" fmla="*/ 341376 w 463296"/>
                <a:gd name="connsiteY2" fmla="*/ 115824 h 445008"/>
                <a:gd name="connsiteX3" fmla="*/ 341376 w 463296"/>
                <a:gd name="connsiteY3" fmla="*/ 0 h 445008"/>
                <a:gd name="connsiteX4" fmla="*/ 341376 w 463296"/>
                <a:gd name="connsiteY4" fmla="*/ 73152 h 445008"/>
                <a:gd name="connsiteX5" fmla="*/ 420624 w 463296"/>
                <a:gd name="connsiteY5" fmla="*/ 176784 h 445008"/>
                <a:gd name="connsiteX6" fmla="*/ 384048 w 463296"/>
                <a:gd name="connsiteY6" fmla="*/ 237744 h 445008"/>
                <a:gd name="connsiteX7" fmla="*/ 463296 w 463296"/>
                <a:gd name="connsiteY7" fmla="*/ 347472 h 445008"/>
                <a:gd name="connsiteX8" fmla="*/ 371856 w 463296"/>
                <a:gd name="connsiteY8" fmla="*/ 292608 h 445008"/>
                <a:gd name="connsiteX9" fmla="*/ 298704 w 463296"/>
                <a:gd name="connsiteY9" fmla="*/ 445008 h 445008"/>
                <a:gd name="connsiteX10" fmla="*/ 268224 w 463296"/>
                <a:gd name="connsiteY10" fmla="*/ 365760 h 445008"/>
                <a:gd name="connsiteX11" fmla="*/ 0 w 463296"/>
                <a:gd name="connsiteY11" fmla="*/ 396240 h 445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3296" h="445008">
                  <a:moveTo>
                    <a:pt x="0" y="396240"/>
                  </a:moveTo>
                  <a:lnTo>
                    <a:pt x="231648" y="249936"/>
                  </a:lnTo>
                  <a:lnTo>
                    <a:pt x="341376" y="115824"/>
                  </a:lnTo>
                  <a:lnTo>
                    <a:pt x="341376" y="0"/>
                  </a:lnTo>
                  <a:lnTo>
                    <a:pt x="341376" y="73152"/>
                  </a:lnTo>
                  <a:lnTo>
                    <a:pt x="420624" y="176784"/>
                  </a:lnTo>
                  <a:lnTo>
                    <a:pt x="384048" y="237744"/>
                  </a:lnTo>
                  <a:lnTo>
                    <a:pt x="463296" y="347472"/>
                  </a:lnTo>
                  <a:lnTo>
                    <a:pt x="371856" y="292608"/>
                  </a:lnTo>
                  <a:lnTo>
                    <a:pt x="298704" y="445008"/>
                  </a:lnTo>
                  <a:lnTo>
                    <a:pt x="268224" y="365760"/>
                  </a:lnTo>
                  <a:lnTo>
                    <a:pt x="0" y="396240"/>
                  </a:lnTo>
                  <a:close/>
                </a:path>
              </a:pathLst>
            </a:custGeom>
            <a:solidFill>
              <a:srgbClr val="FFCC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 110"/>
            <p:cNvSpPr/>
            <p:nvPr/>
          </p:nvSpPr>
          <p:spPr bwMode="auto">
            <a:xfrm>
              <a:off x="3048000" y="3834384"/>
              <a:ext cx="396240" cy="481584"/>
            </a:xfrm>
            <a:custGeom>
              <a:avLst/>
              <a:gdLst>
                <a:gd name="connsiteX0" fmla="*/ 0 w 396240"/>
                <a:gd name="connsiteY0" fmla="*/ 481584 h 481584"/>
                <a:gd name="connsiteX1" fmla="*/ 347472 w 396240"/>
                <a:gd name="connsiteY1" fmla="*/ 304800 h 481584"/>
                <a:gd name="connsiteX2" fmla="*/ 396240 w 396240"/>
                <a:gd name="connsiteY2" fmla="*/ 207264 h 481584"/>
                <a:gd name="connsiteX3" fmla="*/ 359664 w 396240"/>
                <a:gd name="connsiteY3" fmla="*/ 0 h 4815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96240" h="481584">
                  <a:moveTo>
                    <a:pt x="0" y="481584"/>
                  </a:moveTo>
                  <a:lnTo>
                    <a:pt x="347472" y="304800"/>
                  </a:lnTo>
                  <a:lnTo>
                    <a:pt x="396240" y="207264"/>
                  </a:lnTo>
                  <a:lnTo>
                    <a:pt x="359664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2" name="グループ化 111"/>
          <p:cNvGrpSpPr/>
          <p:nvPr/>
        </p:nvGrpSpPr>
        <p:grpSpPr>
          <a:xfrm>
            <a:off x="6168135" y="4813012"/>
            <a:ext cx="1440160" cy="1423638"/>
            <a:chOff x="1148080" y="797560"/>
            <a:chExt cx="2656840" cy="2626360"/>
          </a:xfrm>
        </p:grpSpPr>
        <p:sp>
          <p:nvSpPr>
            <p:cNvPr id="113" name="フリーフォーム 112"/>
            <p:cNvSpPr/>
            <p:nvPr/>
          </p:nvSpPr>
          <p:spPr bwMode="auto">
            <a:xfrm>
              <a:off x="1183640" y="919480"/>
              <a:ext cx="2621280" cy="2504440"/>
            </a:xfrm>
            <a:custGeom>
              <a:avLst/>
              <a:gdLst>
                <a:gd name="connsiteX0" fmla="*/ 2326640 w 2621280"/>
                <a:gd name="connsiteY0" fmla="*/ 2504440 h 2504440"/>
                <a:gd name="connsiteX1" fmla="*/ 1168400 w 2621280"/>
                <a:gd name="connsiteY1" fmla="*/ 1965960 h 2504440"/>
                <a:gd name="connsiteX2" fmla="*/ 350520 w 2621280"/>
                <a:gd name="connsiteY2" fmla="*/ 1894840 h 2504440"/>
                <a:gd name="connsiteX3" fmla="*/ 96520 w 2621280"/>
                <a:gd name="connsiteY3" fmla="*/ 1620520 h 2504440"/>
                <a:gd name="connsiteX4" fmla="*/ 35560 w 2621280"/>
                <a:gd name="connsiteY4" fmla="*/ 1381760 h 2504440"/>
                <a:gd name="connsiteX5" fmla="*/ 81280 w 2621280"/>
                <a:gd name="connsiteY5" fmla="*/ 1209040 h 2504440"/>
                <a:gd name="connsiteX6" fmla="*/ 10160 w 2621280"/>
                <a:gd name="connsiteY6" fmla="*/ 1026160 h 2504440"/>
                <a:gd name="connsiteX7" fmla="*/ 116840 w 2621280"/>
                <a:gd name="connsiteY7" fmla="*/ 812800 h 2504440"/>
                <a:gd name="connsiteX8" fmla="*/ 0 w 2621280"/>
                <a:gd name="connsiteY8" fmla="*/ 558800 h 2504440"/>
                <a:gd name="connsiteX9" fmla="*/ 147320 w 2621280"/>
                <a:gd name="connsiteY9" fmla="*/ 416560 h 2504440"/>
                <a:gd name="connsiteX10" fmla="*/ 60960 w 2621280"/>
                <a:gd name="connsiteY10" fmla="*/ 157480 h 2504440"/>
                <a:gd name="connsiteX11" fmla="*/ 233680 w 2621280"/>
                <a:gd name="connsiteY11" fmla="*/ 15240 h 2504440"/>
                <a:gd name="connsiteX12" fmla="*/ 482600 w 2621280"/>
                <a:gd name="connsiteY12" fmla="*/ 0 h 2504440"/>
                <a:gd name="connsiteX13" fmla="*/ 1102360 w 2621280"/>
                <a:gd name="connsiteY13" fmla="*/ 203200 h 2504440"/>
                <a:gd name="connsiteX14" fmla="*/ 1402080 w 2621280"/>
                <a:gd name="connsiteY14" fmla="*/ 299720 h 2504440"/>
                <a:gd name="connsiteX15" fmla="*/ 1706880 w 2621280"/>
                <a:gd name="connsiteY15" fmla="*/ 1036320 h 2504440"/>
                <a:gd name="connsiteX16" fmla="*/ 2509520 w 2621280"/>
                <a:gd name="connsiteY16" fmla="*/ 1310640 h 2504440"/>
                <a:gd name="connsiteX17" fmla="*/ 2621280 w 2621280"/>
                <a:gd name="connsiteY17" fmla="*/ 1341120 h 25044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621280" h="2504440">
                  <a:moveTo>
                    <a:pt x="2326640" y="2504440"/>
                  </a:moveTo>
                  <a:lnTo>
                    <a:pt x="1168400" y="1965960"/>
                  </a:lnTo>
                  <a:lnTo>
                    <a:pt x="350520" y="1894840"/>
                  </a:lnTo>
                  <a:lnTo>
                    <a:pt x="96520" y="1620520"/>
                  </a:lnTo>
                  <a:lnTo>
                    <a:pt x="35560" y="1381760"/>
                  </a:lnTo>
                  <a:lnTo>
                    <a:pt x="81280" y="1209040"/>
                  </a:lnTo>
                  <a:lnTo>
                    <a:pt x="10160" y="1026160"/>
                  </a:lnTo>
                  <a:lnTo>
                    <a:pt x="116840" y="812800"/>
                  </a:lnTo>
                  <a:lnTo>
                    <a:pt x="0" y="558800"/>
                  </a:lnTo>
                  <a:lnTo>
                    <a:pt x="147320" y="416560"/>
                  </a:lnTo>
                  <a:lnTo>
                    <a:pt x="60960" y="157480"/>
                  </a:lnTo>
                  <a:lnTo>
                    <a:pt x="233680" y="15240"/>
                  </a:lnTo>
                  <a:lnTo>
                    <a:pt x="482600" y="0"/>
                  </a:lnTo>
                  <a:lnTo>
                    <a:pt x="1102360" y="203200"/>
                  </a:lnTo>
                  <a:lnTo>
                    <a:pt x="1402080" y="299720"/>
                  </a:lnTo>
                  <a:lnTo>
                    <a:pt x="1706880" y="1036320"/>
                  </a:lnTo>
                  <a:lnTo>
                    <a:pt x="2509520" y="1310640"/>
                  </a:lnTo>
                  <a:lnTo>
                    <a:pt x="2621280" y="134112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" name="フリーフォーム 113"/>
            <p:cNvSpPr/>
            <p:nvPr/>
          </p:nvSpPr>
          <p:spPr bwMode="auto">
            <a:xfrm>
              <a:off x="1214120" y="904240"/>
              <a:ext cx="756920" cy="518160"/>
            </a:xfrm>
            <a:custGeom>
              <a:avLst/>
              <a:gdLst>
                <a:gd name="connsiteX0" fmla="*/ 401320 w 756920"/>
                <a:gd name="connsiteY0" fmla="*/ 0 h 518160"/>
                <a:gd name="connsiteX1" fmla="*/ 157480 w 756920"/>
                <a:gd name="connsiteY1" fmla="*/ 25400 h 518160"/>
                <a:gd name="connsiteX2" fmla="*/ 0 w 756920"/>
                <a:gd name="connsiteY2" fmla="*/ 152400 h 518160"/>
                <a:gd name="connsiteX3" fmla="*/ 50800 w 756920"/>
                <a:gd name="connsiteY3" fmla="*/ 355600 h 518160"/>
                <a:gd name="connsiteX4" fmla="*/ 396240 w 756920"/>
                <a:gd name="connsiteY4" fmla="*/ 518160 h 518160"/>
                <a:gd name="connsiteX5" fmla="*/ 690880 w 756920"/>
                <a:gd name="connsiteY5" fmla="*/ 497840 h 518160"/>
                <a:gd name="connsiteX6" fmla="*/ 756920 w 756920"/>
                <a:gd name="connsiteY6" fmla="*/ 309880 h 518160"/>
                <a:gd name="connsiteX7" fmla="*/ 401320 w 756920"/>
                <a:gd name="connsiteY7" fmla="*/ 0 h 51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56920" h="518160">
                  <a:moveTo>
                    <a:pt x="401320" y="0"/>
                  </a:moveTo>
                  <a:lnTo>
                    <a:pt x="157480" y="25400"/>
                  </a:lnTo>
                  <a:lnTo>
                    <a:pt x="0" y="152400"/>
                  </a:lnTo>
                  <a:lnTo>
                    <a:pt x="50800" y="355600"/>
                  </a:lnTo>
                  <a:lnTo>
                    <a:pt x="396240" y="518160"/>
                  </a:lnTo>
                  <a:lnTo>
                    <a:pt x="690880" y="497840"/>
                  </a:lnTo>
                  <a:lnTo>
                    <a:pt x="756920" y="309880"/>
                  </a:lnTo>
                  <a:lnTo>
                    <a:pt x="401320" y="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 114"/>
            <p:cNvSpPr/>
            <p:nvPr/>
          </p:nvSpPr>
          <p:spPr bwMode="auto">
            <a:xfrm>
              <a:off x="1148080" y="1310640"/>
              <a:ext cx="772160" cy="533400"/>
            </a:xfrm>
            <a:custGeom>
              <a:avLst/>
              <a:gdLst>
                <a:gd name="connsiteX0" fmla="*/ 274320 w 772160"/>
                <a:gd name="connsiteY0" fmla="*/ 5080 h 533400"/>
                <a:gd name="connsiteX1" fmla="*/ 55880 w 772160"/>
                <a:gd name="connsiteY1" fmla="*/ 0 h 533400"/>
                <a:gd name="connsiteX2" fmla="*/ 0 w 772160"/>
                <a:gd name="connsiteY2" fmla="*/ 162560 h 533400"/>
                <a:gd name="connsiteX3" fmla="*/ 35560 w 772160"/>
                <a:gd name="connsiteY3" fmla="*/ 340360 h 533400"/>
                <a:gd name="connsiteX4" fmla="*/ 142240 w 772160"/>
                <a:gd name="connsiteY4" fmla="*/ 396240 h 533400"/>
                <a:gd name="connsiteX5" fmla="*/ 716280 w 772160"/>
                <a:gd name="connsiteY5" fmla="*/ 533400 h 533400"/>
                <a:gd name="connsiteX6" fmla="*/ 767080 w 772160"/>
                <a:gd name="connsiteY6" fmla="*/ 375920 h 533400"/>
                <a:gd name="connsiteX7" fmla="*/ 772160 w 772160"/>
                <a:gd name="connsiteY7" fmla="*/ 289560 h 533400"/>
                <a:gd name="connsiteX8" fmla="*/ 685800 w 772160"/>
                <a:gd name="connsiteY8" fmla="*/ 152400 h 533400"/>
                <a:gd name="connsiteX9" fmla="*/ 274320 w 772160"/>
                <a:gd name="connsiteY9" fmla="*/ 508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2160" h="533400">
                  <a:moveTo>
                    <a:pt x="274320" y="5080"/>
                  </a:moveTo>
                  <a:lnTo>
                    <a:pt x="55880" y="0"/>
                  </a:lnTo>
                  <a:lnTo>
                    <a:pt x="0" y="162560"/>
                  </a:lnTo>
                  <a:lnTo>
                    <a:pt x="35560" y="340360"/>
                  </a:lnTo>
                  <a:lnTo>
                    <a:pt x="142240" y="396240"/>
                  </a:lnTo>
                  <a:lnTo>
                    <a:pt x="716280" y="533400"/>
                  </a:lnTo>
                  <a:lnTo>
                    <a:pt x="767080" y="375920"/>
                  </a:lnTo>
                  <a:lnTo>
                    <a:pt x="772160" y="289560"/>
                  </a:lnTo>
                  <a:lnTo>
                    <a:pt x="685800" y="152400"/>
                  </a:lnTo>
                  <a:lnTo>
                    <a:pt x="274320" y="508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 115"/>
            <p:cNvSpPr/>
            <p:nvPr/>
          </p:nvSpPr>
          <p:spPr bwMode="auto">
            <a:xfrm>
              <a:off x="1183640" y="1681480"/>
              <a:ext cx="782320" cy="477520"/>
            </a:xfrm>
            <a:custGeom>
              <a:avLst/>
              <a:gdLst>
                <a:gd name="connsiteX0" fmla="*/ 721360 w 782320"/>
                <a:gd name="connsiteY0" fmla="*/ 182880 h 477520"/>
                <a:gd name="connsiteX1" fmla="*/ 101600 w 782320"/>
                <a:gd name="connsiteY1" fmla="*/ 0 h 477520"/>
                <a:gd name="connsiteX2" fmla="*/ 0 w 782320"/>
                <a:gd name="connsiteY2" fmla="*/ 132080 h 477520"/>
                <a:gd name="connsiteX3" fmla="*/ 15240 w 782320"/>
                <a:gd name="connsiteY3" fmla="*/ 386080 h 477520"/>
                <a:gd name="connsiteX4" fmla="*/ 66040 w 782320"/>
                <a:gd name="connsiteY4" fmla="*/ 441960 h 477520"/>
                <a:gd name="connsiteX5" fmla="*/ 690880 w 782320"/>
                <a:gd name="connsiteY5" fmla="*/ 477520 h 477520"/>
                <a:gd name="connsiteX6" fmla="*/ 751840 w 782320"/>
                <a:gd name="connsiteY6" fmla="*/ 381000 h 477520"/>
                <a:gd name="connsiteX7" fmla="*/ 782320 w 782320"/>
                <a:gd name="connsiteY7" fmla="*/ 274320 h 477520"/>
                <a:gd name="connsiteX8" fmla="*/ 721360 w 782320"/>
                <a:gd name="connsiteY8" fmla="*/ 182880 h 477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82320" h="477520">
                  <a:moveTo>
                    <a:pt x="721360" y="182880"/>
                  </a:moveTo>
                  <a:lnTo>
                    <a:pt x="101600" y="0"/>
                  </a:lnTo>
                  <a:lnTo>
                    <a:pt x="0" y="132080"/>
                  </a:lnTo>
                  <a:lnTo>
                    <a:pt x="15240" y="386080"/>
                  </a:lnTo>
                  <a:lnTo>
                    <a:pt x="66040" y="441960"/>
                  </a:lnTo>
                  <a:lnTo>
                    <a:pt x="690880" y="477520"/>
                  </a:lnTo>
                  <a:lnTo>
                    <a:pt x="751840" y="381000"/>
                  </a:lnTo>
                  <a:lnTo>
                    <a:pt x="782320" y="274320"/>
                  </a:lnTo>
                  <a:lnTo>
                    <a:pt x="721360" y="18288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 116"/>
            <p:cNvSpPr/>
            <p:nvPr/>
          </p:nvSpPr>
          <p:spPr bwMode="auto">
            <a:xfrm>
              <a:off x="1198880" y="2087880"/>
              <a:ext cx="690880" cy="406400"/>
            </a:xfrm>
            <a:custGeom>
              <a:avLst/>
              <a:gdLst>
                <a:gd name="connsiteX0" fmla="*/ 121920 w 690880"/>
                <a:gd name="connsiteY0" fmla="*/ 5080 h 406400"/>
                <a:gd name="connsiteX1" fmla="*/ 30480 w 690880"/>
                <a:gd name="connsiteY1" fmla="*/ 76200 h 406400"/>
                <a:gd name="connsiteX2" fmla="*/ 0 w 690880"/>
                <a:gd name="connsiteY2" fmla="*/ 279400 h 406400"/>
                <a:gd name="connsiteX3" fmla="*/ 259080 w 690880"/>
                <a:gd name="connsiteY3" fmla="*/ 401320 h 406400"/>
                <a:gd name="connsiteX4" fmla="*/ 563880 w 690880"/>
                <a:gd name="connsiteY4" fmla="*/ 406400 h 406400"/>
                <a:gd name="connsiteX5" fmla="*/ 690880 w 690880"/>
                <a:gd name="connsiteY5" fmla="*/ 289560 h 406400"/>
                <a:gd name="connsiteX6" fmla="*/ 629920 w 690880"/>
                <a:gd name="connsiteY6" fmla="*/ 86360 h 406400"/>
                <a:gd name="connsiteX7" fmla="*/ 218440 w 690880"/>
                <a:gd name="connsiteY7" fmla="*/ 0 h 406400"/>
                <a:gd name="connsiteX8" fmla="*/ 121920 w 690880"/>
                <a:gd name="connsiteY8" fmla="*/ 508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90880" h="406400">
                  <a:moveTo>
                    <a:pt x="121920" y="5080"/>
                  </a:moveTo>
                  <a:lnTo>
                    <a:pt x="30480" y="76200"/>
                  </a:lnTo>
                  <a:lnTo>
                    <a:pt x="0" y="279400"/>
                  </a:lnTo>
                  <a:lnTo>
                    <a:pt x="259080" y="401320"/>
                  </a:lnTo>
                  <a:lnTo>
                    <a:pt x="563880" y="406400"/>
                  </a:lnTo>
                  <a:lnTo>
                    <a:pt x="690880" y="289560"/>
                  </a:lnTo>
                  <a:lnTo>
                    <a:pt x="629920" y="86360"/>
                  </a:lnTo>
                  <a:lnTo>
                    <a:pt x="218440" y="0"/>
                  </a:lnTo>
                  <a:lnTo>
                    <a:pt x="121920" y="508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 117"/>
            <p:cNvSpPr/>
            <p:nvPr/>
          </p:nvSpPr>
          <p:spPr bwMode="auto">
            <a:xfrm>
              <a:off x="1376680" y="797560"/>
              <a:ext cx="1212850" cy="1148080"/>
            </a:xfrm>
            <a:custGeom>
              <a:avLst/>
              <a:gdLst>
                <a:gd name="connsiteX0" fmla="*/ 1229360 w 1229360"/>
                <a:gd name="connsiteY0" fmla="*/ 477520 h 1148080"/>
                <a:gd name="connsiteX1" fmla="*/ 1046480 w 1229360"/>
                <a:gd name="connsiteY1" fmla="*/ 248920 h 1148080"/>
                <a:gd name="connsiteX2" fmla="*/ 624840 w 1229360"/>
                <a:gd name="connsiteY2" fmla="*/ 15240 h 1148080"/>
                <a:gd name="connsiteX3" fmla="*/ 441960 w 1229360"/>
                <a:gd name="connsiteY3" fmla="*/ 0 h 1148080"/>
                <a:gd name="connsiteX4" fmla="*/ 294640 w 1229360"/>
                <a:gd name="connsiteY4" fmla="*/ 121920 h 1148080"/>
                <a:gd name="connsiteX5" fmla="*/ 193040 w 1229360"/>
                <a:gd name="connsiteY5" fmla="*/ 335280 h 1148080"/>
                <a:gd name="connsiteX6" fmla="*/ 0 w 1229360"/>
                <a:gd name="connsiteY6" fmla="*/ 452120 h 1148080"/>
                <a:gd name="connsiteX7" fmla="*/ 71120 w 1229360"/>
                <a:gd name="connsiteY7" fmla="*/ 609600 h 1148080"/>
                <a:gd name="connsiteX8" fmla="*/ 335280 w 1229360"/>
                <a:gd name="connsiteY8" fmla="*/ 655320 h 1148080"/>
                <a:gd name="connsiteX9" fmla="*/ 518160 w 1229360"/>
                <a:gd name="connsiteY9" fmla="*/ 568960 h 1148080"/>
                <a:gd name="connsiteX10" fmla="*/ 746760 w 1229360"/>
                <a:gd name="connsiteY10" fmla="*/ 548640 h 1148080"/>
                <a:gd name="connsiteX11" fmla="*/ 640080 w 1229360"/>
                <a:gd name="connsiteY11" fmla="*/ 726440 h 1148080"/>
                <a:gd name="connsiteX12" fmla="*/ 568960 w 1229360"/>
                <a:gd name="connsiteY12" fmla="*/ 919480 h 1148080"/>
                <a:gd name="connsiteX13" fmla="*/ 660400 w 1229360"/>
                <a:gd name="connsiteY13" fmla="*/ 1148080 h 1148080"/>
                <a:gd name="connsiteX0" fmla="*/ 1244600 w 1244600"/>
                <a:gd name="connsiteY0" fmla="*/ 441960 h 1148080"/>
                <a:gd name="connsiteX1" fmla="*/ 1046480 w 1244600"/>
                <a:gd name="connsiteY1" fmla="*/ 248920 h 1148080"/>
                <a:gd name="connsiteX2" fmla="*/ 624840 w 1244600"/>
                <a:gd name="connsiteY2" fmla="*/ 15240 h 1148080"/>
                <a:gd name="connsiteX3" fmla="*/ 441960 w 1244600"/>
                <a:gd name="connsiteY3" fmla="*/ 0 h 1148080"/>
                <a:gd name="connsiteX4" fmla="*/ 294640 w 1244600"/>
                <a:gd name="connsiteY4" fmla="*/ 121920 h 1148080"/>
                <a:gd name="connsiteX5" fmla="*/ 193040 w 1244600"/>
                <a:gd name="connsiteY5" fmla="*/ 335280 h 1148080"/>
                <a:gd name="connsiteX6" fmla="*/ 0 w 1244600"/>
                <a:gd name="connsiteY6" fmla="*/ 452120 h 1148080"/>
                <a:gd name="connsiteX7" fmla="*/ 71120 w 1244600"/>
                <a:gd name="connsiteY7" fmla="*/ 609600 h 1148080"/>
                <a:gd name="connsiteX8" fmla="*/ 335280 w 1244600"/>
                <a:gd name="connsiteY8" fmla="*/ 655320 h 1148080"/>
                <a:gd name="connsiteX9" fmla="*/ 518160 w 1244600"/>
                <a:gd name="connsiteY9" fmla="*/ 568960 h 1148080"/>
                <a:gd name="connsiteX10" fmla="*/ 746760 w 1244600"/>
                <a:gd name="connsiteY10" fmla="*/ 548640 h 1148080"/>
                <a:gd name="connsiteX11" fmla="*/ 640080 w 1244600"/>
                <a:gd name="connsiteY11" fmla="*/ 726440 h 1148080"/>
                <a:gd name="connsiteX12" fmla="*/ 568960 w 1244600"/>
                <a:gd name="connsiteY12" fmla="*/ 919480 h 1148080"/>
                <a:gd name="connsiteX13" fmla="*/ 660400 w 1244600"/>
                <a:gd name="connsiteY13" fmla="*/ 1148080 h 1148080"/>
                <a:gd name="connsiteX0" fmla="*/ 1239520 w 1239520"/>
                <a:gd name="connsiteY0" fmla="*/ 467360 h 1148080"/>
                <a:gd name="connsiteX1" fmla="*/ 1046480 w 1239520"/>
                <a:gd name="connsiteY1" fmla="*/ 248920 h 1148080"/>
                <a:gd name="connsiteX2" fmla="*/ 624840 w 1239520"/>
                <a:gd name="connsiteY2" fmla="*/ 15240 h 1148080"/>
                <a:gd name="connsiteX3" fmla="*/ 441960 w 1239520"/>
                <a:gd name="connsiteY3" fmla="*/ 0 h 1148080"/>
                <a:gd name="connsiteX4" fmla="*/ 294640 w 1239520"/>
                <a:gd name="connsiteY4" fmla="*/ 121920 h 1148080"/>
                <a:gd name="connsiteX5" fmla="*/ 193040 w 1239520"/>
                <a:gd name="connsiteY5" fmla="*/ 335280 h 1148080"/>
                <a:gd name="connsiteX6" fmla="*/ 0 w 1239520"/>
                <a:gd name="connsiteY6" fmla="*/ 452120 h 1148080"/>
                <a:gd name="connsiteX7" fmla="*/ 71120 w 1239520"/>
                <a:gd name="connsiteY7" fmla="*/ 609600 h 1148080"/>
                <a:gd name="connsiteX8" fmla="*/ 335280 w 1239520"/>
                <a:gd name="connsiteY8" fmla="*/ 655320 h 1148080"/>
                <a:gd name="connsiteX9" fmla="*/ 518160 w 1239520"/>
                <a:gd name="connsiteY9" fmla="*/ 568960 h 1148080"/>
                <a:gd name="connsiteX10" fmla="*/ 746760 w 1239520"/>
                <a:gd name="connsiteY10" fmla="*/ 548640 h 1148080"/>
                <a:gd name="connsiteX11" fmla="*/ 640080 w 1239520"/>
                <a:gd name="connsiteY11" fmla="*/ 726440 h 1148080"/>
                <a:gd name="connsiteX12" fmla="*/ 568960 w 1239520"/>
                <a:gd name="connsiteY12" fmla="*/ 919480 h 1148080"/>
                <a:gd name="connsiteX13" fmla="*/ 660400 w 1239520"/>
                <a:gd name="connsiteY13" fmla="*/ 1148080 h 1148080"/>
                <a:gd name="connsiteX0" fmla="*/ 1212850 w 1212850"/>
                <a:gd name="connsiteY0" fmla="*/ 425450 h 1148080"/>
                <a:gd name="connsiteX1" fmla="*/ 1046480 w 1212850"/>
                <a:gd name="connsiteY1" fmla="*/ 248920 h 1148080"/>
                <a:gd name="connsiteX2" fmla="*/ 624840 w 1212850"/>
                <a:gd name="connsiteY2" fmla="*/ 15240 h 1148080"/>
                <a:gd name="connsiteX3" fmla="*/ 441960 w 1212850"/>
                <a:gd name="connsiteY3" fmla="*/ 0 h 1148080"/>
                <a:gd name="connsiteX4" fmla="*/ 294640 w 1212850"/>
                <a:gd name="connsiteY4" fmla="*/ 121920 h 1148080"/>
                <a:gd name="connsiteX5" fmla="*/ 193040 w 1212850"/>
                <a:gd name="connsiteY5" fmla="*/ 335280 h 1148080"/>
                <a:gd name="connsiteX6" fmla="*/ 0 w 1212850"/>
                <a:gd name="connsiteY6" fmla="*/ 452120 h 1148080"/>
                <a:gd name="connsiteX7" fmla="*/ 71120 w 1212850"/>
                <a:gd name="connsiteY7" fmla="*/ 609600 h 1148080"/>
                <a:gd name="connsiteX8" fmla="*/ 335280 w 1212850"/>
                <a:gd name="connsiteY8" fmla="*/ 655320 h 1148080"/>
                <a:gd name="connsiteX9" fmla="*/ 518160 w 1212850"/>
                <a:gd name="connsiteY9" fmla="*/ 568960 h 1148080"/>
                <a:gd name="connsiteX10" fmla="*/ 746760 w 1212850"/>
                <a:gd name="connsiteY10" fmla="*/ 548640 h 1148080"/>
                <a:gd name="connsiteX11" fmla="*/ 640080 w 1212850"/>
                <a:gd name="connsiteY11" fmla="*/ 726440 h 1148080"/>
                <a:gd name="connsiteX12" fmla="*/ 568960 w 1212850"/>
                <a:gd name="connsiteY12" fmla="*/ 919480 h 1148080"/>
                <a:gd name="connsiteX13" fmla="*/ 660400 w 1212850"/>
                <a:gd name="connsiteY13" fmla="*/ 1148080 h 1148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12850" h="1148080">
                  <a:moveTo>
                    <a:pt x="1212850" y="425450"/>
                  </a:moveTo>
                  <a:lnTo>
                    <a:pt x="1046480" y="248920"/>
                  </a:lnTo>
                  <a:lnTo>
                    <a:pt x="624840" y="15240"/>
                  </a:lnTo>
                  <a:lnTo>
                    <a:pt x="441960" y="0"/>
                  </a:lnTo>
                  <a:lnTo>
                    <a:pt x="294640" y="121920"/>
                  </a:lnTo>
                  <a:lnTo>
                    <a:pt x="193040" y="335280"/>
                  </a:lnTo>
                  <a:lnTo>
                    <a:pt x="0" y="452120"/>
                  </a:lnTo>
                  <a:lnTo>
                    <a:pt x="71120" y="609600"/>
                  </a:lnTo>
                  <a:lnTo>
                    <a:pt x="335280" y="655320"/>
                  </a:lnTo>
                  <a:lnTo>
                    <a:pt x="518160" y="568960"/>
                  </a:lnTo>
                  <a:lnTo>
                    <a:pt x="746760" y="548640"/>
                  </a:lnTo>
                  <a:lnTo>
                    <a:pt x="640080" y="726440"/>
                  </a:lnTo>
                  <a:lnTo>
                    <a:pt x="568960" y="919480"/>
                  </a:lnTo>
                  <a:lnTo>
                    <a:pt x="660400" y="1148080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" name="フリーフォーム 118"/>
            <p:cNvSpPr/>
            <p:nvPr/>
          </p:nvSpPr>
          <p:spPr bwMode="auto">
            <a:xfrm>
              <a:off x="1681480" y="2545080"/>
              <a:ext cx="1818640" cy="833120"/>
            </a:xfrm>
            <a:custGeom>
              <a:avLst/>
              <a:gdLst>
                <a:gd name="connsiteX0" fmla="*/ 0 w 1965960"/>
                <a:gd name="connsiteY0" fmla="*/ 233680 h 833120"/>
                <a:gd name="connsiteX1" fmla="*/ 635000 w 1965960"/>
                <a:gd name="connsiteY1" fmla="*/ 248920 h 833120"/>
                <a:gd name="connsiteX2" fmla="*/ 894080 w 1965960"/>
                <a:gd name="connsiteY2" fmla="*/ 30480 h 833120"/>
                <a:gd name="connsiteX3" fmla="*/ 822960 w 1965960"/>
                <a:gd name="connsiteY3" fmla="*/ 259080 h 833120"/>
                <a:gd name="connsiteX4" fmla="*/ 1010920 w 1965960"/>
                <a:gd name="connsiteY4" fmla="*/ 0 h 833120"/>
                <a:gd name="connsiteX5" fmla="*/ 919480 w 1965960"/>
                <a:gd name="connsiteY5" fmla="*/ 294640 h 833120"/>
                <a:gd name="connsiteX6" fmla="*/ 1285240 w 1965960"/>
                <a:gd name="connsiteY6" fmla="*/ 182880 h 833120"/>
                <a:gd name="connsiteX7" fmla="*/ 1158240 w 1965960"/>
                <a:gd name="connsiteY7" fmla="*/ 381000 h 833120"/>
                <a:gd name="connsiteX8" fmla="*/ 1300480 w 1965960"/>
                <a:gd name="connsiteY8" fmla="*/ 497840 h 833120"/>
                <a:gd name="connsiteX9" fmla="*/ 1965960 w 1965960"/>
                <a:gd name="connsiteY9" fmla="*/ 787400 h 833120"/>
                <a:gd name="connsiteX10" fmla="*/ 1818640 w 1965960"/>
                <a:gd name="connsiteY10" fmla="*/ 833120 h 833120"/>
                <a:gd name="connsiteX11" fmla="*/ 924560 w 1965960"/>
                <a:gd name="connsiteY11" fmla="*/ 386080 h 833120"/>
                <a:gd name="connsiteX12" fmla="*/ 751840 w 1965960"/>
                <a:gd name="connsiteY12" fmla="*/ 314960 h 833120"/>
                <a:gd name="connsiteX13" fmla="*/ 198120 w 1965960"/>
                <a:gd name="connsiteY13" fmla="*/ 279400 h 833120"/>
                <a:gd name="connsiteX14" fmla="*/ 0 w 1965960"/>
                <a:gd name="connsiteY14" fmla="*/ 233680 h 833120"/>
                <a:gd name="connsiteX0" fmla="*/ 0 w 1818640"/>
                <a:gd name="connsiteY0" fmla="*/ 233680 h 833120"/>
                <a:gd name="connsiteX1" fmla="*/ 635000 w 1818640"/>
                <a:gd name="connsiteY1" fmla="*/ 248920 h 833120"/>
                <a:gd name="connsiteX2" fmla="*/ 894080 w 1818640"/>
                <a:gd name="connsiteY2" fmla="*/ 30480 h 833120"/>
                <a:gd name="connsiteX3" fmla="*/ 822960 w 1818640"/>
                <a:gd name="connsiteY3" fmla="*/ 259080 h 833120"/>
                <a:gd name="connsiteX4" fmla="*/ 1010920 w 1818640"/>
                <a:gd name="connsiteY4" fmla="*/ 0 h 833120"/>
                <a:gd name="connsiteX5" fmla="*/ 919480 w 1818640"/>
                <a:gd name="connsiteY5" fmla="*/ 294640 h 833120"/>
                <a:gd name="connsiteX6" fmla="*/ 1285240 w 1818640"/>
                <a:gd name="connsiteY6" fmla="*/ 182880 h 833120"/>
                <a:gd name="connsiteX7" fmla="*/ 1158240 w 1818640"/>
                <a:gd name="connsiteY7" fmla="*/ 381000 h 833120"/>
                <a:gd name="connsiteX8" fmla="*/ 1300480 w 1818640"/>
                <a:gd name="connsiteY8" fmla="*/ 497840 h 833120"/>
                <a:gd name="connsiteX9" fmla="*/ 1818640 w 1818640"/>
                <a:gd name="connsiteY9" fmla="*/ 726440 h 833120"/>
                <a:gd name="connsiteX10" fmla="*/ 1818640 w 1818640"/>
                <a:gd name="connsiteY10" fmla="*/ 833120 h 833120"/>
                <a:gd name="connsiteX11" fmla="*/ 924560 w 1818640"/>
                <a:gd name="connsiteY11" fmla="*/ 386080 h 833120"/>
                <a:gd name="connsiteX12" fmla="*/ 751840 w 1818640"/>
                <a:gd name="connsiteY12" fmla="*/ 314960 h 833120"/>
                <a:gd name="connsiteX13" fmla="*/ 198120 w 1818640"/>
                <a:gd name="connsiteY13" fmla="*/ 279400 h 833120"/>
                <a:gd name="connsiteX14" fmla="*/ 0 w 1818640"/>
                <a:gd name="connsiteY14" fmla="*/ 233680 h 833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818640" h="833120">
                  <a:moveTo>
                    <a:pt x="0" y="233680"/>
                  </a:moveTo>
                  <a:lnTo>
                    <a:pt x="635000" y="248920"/>
                  </a:lnTo>
                  <a:lnTo>
                    <a:pt x="894080" y="30480"/>
                  </a:lnTo>
                  <a:lnTo>
                    <a:pt x="822960" y="259080"/>
                  </a:lnTo>
                  <a:lnTo>
                    <a:pt x="1010920" y="0"/>
                  </a:lnTo>
                  <a:lnTo>
                    <a:pt x="919480" y="294640"/>
                  </a:lnTo>
                  <a:lnTo>
                    <a:pt x="1285240" y="182880"/>
                  </a:lnTo>
                  <a:lnTo>
                    <a:pt x="1158240" y="381000"/>
                  </a:lnTo>
                  <a:lnTo>
                    <a:pt x="1300480" y="497840"/>
                  </a:lnTo>
                  <a:lnTo>
                    <a:pt x="1818640" y="726440"/>
                  </a:lnTo>
                  <a:lnTo>
                    <a:pt x="1818640" y="833120"/>
                  </a:lnTo>
                  <a:lnTo>
                    <a:pt x="924560" y="386080"/>
                  </a:lnTo>
                  <a:lnTo>
                    <a:pt x="751840" y="314960"/>
                  </a:lnTo>
                  <a:lnTo>
                    <a:pt x="198120" y="279400"/>
                  </a:lnTo>
                  <a:lnTo>
                    <a:pt x="0" y="233680"/>
                  </a:lnTo>
                  <a:close/>
                </a:path>
              </a:pathLst>
            </a:cu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" name="グループ化 119"/>
          <p:cNvGrpSpPr/>
          <p:nvPr/>
        </p:nvGrpSpPr>
        <p:grpSpPr>
          <a:xfrm>
            <a:off x="7923330" y="5192140"/>
            <a:ext cx="1545916" cy="736558"/>
            <a:chOff x="1463040" y="1822704"/>
            <a:chExt cx="4401312" cy="2097024"/>
          </a:xfrm>
        </p:grpSpPr>
        <p:sp>
          <p:nvSpPr>
            <p:cNvPr id="121" name="フリーフォーム 120"/>
            <p:cNvSpPr/>
            <p:nvPr/>
          </p:nvSpPr>
          <p:spPr bwMode="auto">
            <a:xfrm>
              <a:off x="1463040" y="1822704"/>
              <a:ext cx="4401312" cy="2097024"/>
            </a:xfrm>
            <a:custGeom>
              <a:avLst/>
              <a:gdLst>
                <a:gd name="connsiteX0" fmla="*/ 4346448 w 4401312"/>
                <a:gd name="connsiteY0" fmla="*/ 438912 h 2097024"/>
                <a:gd name="connsiteX1" fmla="*/ 4346448 w 4401312"/>
                <a:gd name="connsiteY1" fmla="*/ 438912 h 2097024"/>
                <a:gd name="connsiteX2" fmla="*/ 4291584 w 4401312"/>
                <a:gd name="connsiteY2" fmla="*/ 475488 h 2097024"/>
                <a:gd name="connsiteX3" fmla="*/ 4267200 w 4401312"/>
                <a:gd name="connsiteY3" fmla="*/ 487680 h 2097024"/>
                <a:gd name="connsiteX4" fmla="*/ 3816096 w 4401312"/>
                <a:gd name="connsiteY4" fmla="*/ 445008 h 2097024"/>
                <a:gd name="connsiteX5" fmla="*/ 3163824 w 4401312"/>
                <a:gd name="connsiteY5" fmla="*/ 164592 h 2097024"/>
                <a:gd name="connsiteX6" fmla="*/ 2535936 w 4401312"/>
                <a:gd name="connsiteY6" fmla="*/ 0 h 2097024"/>
                <a:gd name="connsiteX7" fmla="*/ 2048256 w 4401312"/>
                <a:gd name="connsiteY7" fmla="*/ 298704 h 2097024"/>
                <a:gd name="connsiteX8" fmla="*/ 1609344 w 4401312"/>
                <a:gd name="connsiteY8" fmla="*/ 463296 h 2097024"/>
                <a:gd name="connsiteX9" fmla="*/ 1530096 w 4401312"/>
                <a:gd name="connsiteY9" fmla="*/ 707136 h 2097024"/>
                <a:gd name="connsiteX10" fmla="*/ 207264 w 4401312"/>
                <a:gd name="connsiteY10" fmla="*/ 627888 h 2097024"/>
                <a:gd name="connsiteX11" fmla="*/ 0 w 4401312"/>
                <a:gd name="connsiteY11" fmla="*/ 713232 h 2097024"/>
                <a:gd name="connsiteX12" fmla="*/ 6096 w 4401312"/>
                <a:gd name="connsiteY12" fmla="*/ 896112 h 2097024"/>
                <a:gd name="connsiteX13" fmla="*/ 420624 w 4401312"/>
                <a:gd name="connsiteY13" fmla="*/ 1078992 h 2097024"/>
                <a:gd name="connsiteX14" fmla="*/ 1834896 w 4401312"/>
                <a:gd name="connsiteY14" fmla="*/ 1255776 h 2097024"/>
                <a:gd name="connsiteX15" fmla="*/ 1828800 w 4401312"/>
                <a:gd name="connsiteY15" fmla="*/ 1316736 h 2097024"/>
                <a:gd name="connsiteX16" fmla="*/ 707136 w 4401312"/>
                <a:gd name="connsiteY16" fmla="*/ 1511808 h 2097024"/>
                <a:gd name="connsiteX17" fmla="*/ 182880 w 4401312"/>
                <a:gd name="connsiteY17" fmla="*/ 1670304 h 2097024"/>
                <a:gd name="connsiteX18" fmla="*/ 207264 w 4401312"/>
                <a:gd name="connsiteY18" fmla="*/ 1871472 h 2097024"/>
                <a:gd name="connsiteX19" fmla="*/ 335280 w 4401312"/>
                <a:gd name="connsiteY19" fmla="*/ 1932432 h 2097024"/>
                <a:gd name="connsiteX20" fmla="*/ 877824 w 4401312"/>
                <a:gd name="connsiteY20" fmla="*/ 1975104 h 2097024"/>
                <a:gd name="connsiteX21" fmla="*/ 2145792 w 4401312"/>
                <a:gd name="connsiteY21" fmla="*/ 1895856 h 2097024"/>
                <a:gd name="connsiteX22" fmla="*/ 2688336 w 4401312"/>
                <a:gd name="connsiteY22" fmla="*/ 2097024 h 2097024"/>
                <a:gd name="connsiteX23" fmla="*/ 3194304 w 4401312"/>
                <a:gd name="connsiteY23" fmla="*/ 2054352 h 2097024"/>
                <a:gd name="connsiteX24" fmla="*/ 3925824 w 4401312"/>
                <a:gd name="connsiteY24" fmla="*/ 2029968 h 2097024"/>
                <a:gd name="connsiteX25" fmla="*/ 4255008 w 4401312"/>
                <a:gd name="connsiteY25" fmla="*/ 1889760 h 2097024"/>
                <a:gd name="connsiteX26" fmla="*/ 4401312 w 4401312"/>
                <a:gd name="connsiteY26" fmla="*/ 1853184 h 2097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401312" h="2097024">
                  <a:moveTo>
                    <a:pt x="4346448" y="438912"/>
                  </a:moveTo>
                  <a:lnTo>
                    <a:pt x="4346448" y="438912"/>
                  </a:lnTo>
                  <a:cubicBezTo>
                    <a:pt x="4328160" y="451104"/>
                    <a:pt x="4310303" y="463969"/>
                    <a:pt x="4291584" y="475488"/>
                  </a:cubicBezTo>
                  <a:cubicBezTo>
                    <a:pt x="4283845" y="480251"/>
                    <a:pt x="4267200" y="487680"/>
                    <a:pt x="4267200" y="487680"/>
                  </a:cubicBezTo>
                  <a:lnTo>
                    <a:pt x="3816096" y="445008"/>
                  </a:lnTo>
                  <a:lnTo>
                    <a:pt x="3163824" y="164592"/>
                  </a:lnTo>
                  <a:lnTo>
                    <a:pt x="2535936" y="0"/>
                  </a:lnTo>
                  <a:lnTo>
                    <a:pt x="2048256" y="298704"/>
                  </a:lnTo>
                  <a:lnTo>
                    <a:pt x="1609344" y="463296"/>
                  </a:lnTo>
                  <a:lnTo>
                    <a:pt x="1530096" y="707136"/>
                  </a:lnTo>
                  <a:lnTo>
                    <a:pt x="207264" y="627888"/>
                  </a:lnTo>
                  <a:lnTo>
                    <a:pt x="0" y="713232"/>
                  </a:lnTo>
                  <a:lnTo>
                    <a:pt x="6096" y="896112"/>
                  </a:lnTo>
                  <a:lnTo>
                    <a:pt x="420624" y="1078992"/>
                  </a:lnTo>
                  <a:lnTo>
                    <a:pt x="1834896" y="1255776"/>
                  </a:lnTo>
                  <a:lnTo>
                    <a:pt x="1828800" y="1316736"/>
                  </a:lnTo>
                  <a:lnTo>
                    <a:pt x="707136" y="1511808"/>
                  </a:lnTo>
                  <a:lnTo>
                    <a:pt x="182880" y="1670304"/>
                  </a:lnTo>
                  <a:lnTo>
                    <a:pt x="207264" y="1871472"/>
                  </a:lnTo>
                  <a:lnTo>
                    <a:pt x="335280" y="1932432"/>
                  </a:lnTo>
                  <a:lnTo>
                    <a:pt x="877824" y="1975104"/>
                  </a:lnTo>
                  <a:lnTo>
                    <a:pt x="2145792" y="1895856"/>
                  </a:lnTo>
                  <a:lnTo>
                    <a:pt x="2688336" y="2097024"/>
                  </a:lnTo>
                  <a:lnTo>
                    <a:pt x="3194304" y="2054352"/>
                  </a:lnTo>
                  <a:lnTo>
                    <a:pt x="3925824" y="2029968"/>
                  </a:lnTo>
                  <a:lnTo>
                    <a:pt x="4255008" y="1889760"/>
                  </a:lnTo>
                  <a:lnTo>
                    <a:pt x="4401312" y="1853184"/>
                  </a:lnTo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" name="フリーフォーム 121"/>
            <p:cNvSpPr/>
            <p:nvPr/>
          </p:nvSpPr>
          <p:spPr bwMode="auto">
            <a:xfrm>
              <a:off x="3011424" y="2554224"/>
              <a:ext cx="237744" cy="6096"/>
            </a:xfrm>
            <a:custGeom>
              <a:avLst/>
              <a:gdLst>
                <a:gd name="connsiteX0" fmla="*/ 0 w 237744"/>
                <a:gd name="connsiteY0" fmla="*/ 0 h 6096"/>
                <a:gd name="connsiteX1" fmla="*/ 237744 w 237744"/>
                <a:gd name="connsiteY1" fmla="*/ 6096 h 6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37744" h="6096">
                  <a:moveTo>
                    <a:pt x="0" y="0"/>
                  </a:moveTo>
                  <a:lnTo>
                    <a:pt x="237744" y="6096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" name="フリーフォーム 122"/>
            <p:cNvSpPr/>
            <p:nvPr/>
          </p:nvSpPr>
          <p:spPr bwMode="auto">
            <a:xfrm>
              <a:off x="2407920" y="3493008"/>
              <a:ext cx="3200400" cy="377952"/>
            </a:xfrm>
            <a:custGeom>
              <a:avLst/>
              <a:gdLst>
                <a:gd name="connsiteX0" fmla="*/ 0 w 3200400"/>
                <a:gd name="connsiteY0" fmla="*/ 213360 h 377952"/>
                <a:gd name="connsiteX1" fmla="*/ 1213104 w 3200400"/>
                <a:gd name="connsiteY1" fmla="*/ 85344 h 377952"/>
                <a:gd name="connsiteX2" fmla="*/ 1700784 w 3200400"/>
                <a:gd name="connsiteY2" fmla="*/ 219456 h 377952"/>
                <a:gd name="connsiteX3" fmla="*/ 2389632 w 3200400"/>
                <a:gd name="connsiteY3" fmla="*/ 103632 h 377952"/>
                <a:gd name="connsiteX4" fmla="*/ 2456688 w 3200400"/>
                <a:gd name="connsiteY4" fmla="*/ 97536 h 377952"/>
                <a:gd name="connsiteX5" fmla="*/ 3200400 w 3200400"/>
                <a:gd name="connsiteY5" fmla="*/ 0 h 377952"/>
                <a:gd name="connsiteX6" fmla="*/ 3102864 w 3200400"/>
                <a:gd name="connsiteY6" fmla="*/ 219456 h 377952"/>
                <a:gd name="connsiteX7" fmla="*/ 2103120 w 3200400"/>
                <a:gd name="connsiteY7" fmla="*/ 353568 h 377952"/>
                <a:gd name="connsiteX8" fmla="*/ 1798320 w 3200400"/>
                <a:gd name="connsiteY8" fmla="*/ 377952 h 377952"/>
                <a:gd name="connsiteX9" fmla="*/ 1194816 w 3200400"/>
                <a:gd name="connsiteY9" fmla="*/ 158496 h 377952"/>
                <a:gd name="connsiteX10" fmla="*/ 170688 w 3200400"/>
                <a:gd name="connsiteY10" fmla="*/ 268224 h 377952"/>
                <a:gd name="connsiteX11" fmla="*/ 0 w 3200400"/>
                <a:gd name="connsiteY11" fmla="*/ 213360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00400" h="377952">
                  <a:moveTo>
                    <a:pt x="0" y="213360"/>
                  </a:moveTo>
                  <a:lnTo>
                    <a:pt x="1213104" y="85344"/>
                  </a:lnTo>
                  <a:lnTo>
                    <a:pt x="1700784" y="219456"/>
                  </a:lnTo>
                  <a:lnTo>
                    <a:pt x="2389632" y="103632"/>
                  </a:lnTo>
                  <a:lnTo>
                    <a:pt x="2456688" y="97536"/>
                  </a:lnTo>
                  <a:lnTo>
                    <a:pt x="3200400" y="0"/>
                  </a:lnTo>
                  <a:lnTo>
                    <a:pt x="3102864" y="219456"/>
                  </a:lnTo>
                  <a:lnTo>
                    <a:pt x="2103120" y="353568"/>
                  </a:lnTo>
                  <a:lnTo>
                    <a:pt x="1798320" y="377952"/>
                  </a:lnTo>
                  <a:lnTo>
                    <a:pt x="1194816" y="158496"/>
                  </a:lnTo>
                  <a:lnTo>
                    <a:pt x="170688" y="268224"/>
                  </a:lnTo>
                  <a:lnTo>
                    <a:pt x="0" y="213360"/>
                  </a:lnTo>
                  <a:close/>
                </a:path>
              </a:pathLst>
            </a:custGeom>
            <a:solidFill>
              <a:srgbClr val="FFCC6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5311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PPTX073_拍手／握手などの手イラスト</dc:title>
  <dc:subject>PPTX073_拍手／握手などの手イラスト</dc:subject>
  <dc:creator>http://www.digipot.net</dc:creator>
  <cp:lastModifiedBy/>
  <cp:revision>1</cp:revision>
  <dcterms:created xsi:type="dcterms:W3CDTF">2013-07-11T07:42:53Z</dcterms:created>
  <dcterms:modified xsi:type="dcterms:W3CDTF">2013-07-11T07:42:55Z</dcterms:modified>
  <cp:category/>
  <cp:version>1</cp:version>
</cp:coreProperties>
</file>